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849E0C-7176-B90D-566C-DA4A53020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079D0B4-6414-EEEC-A0B0-3E6CFFEC7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7731A45-DD3C-DFEC-C7FD-80853383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A0EB-2C5A-314F-8889-7762A3E4C2F8}" type="datetimeFigureOut">
              <a:rPr lang="sr-Latn-RS" smtClean="0"/>
              <a:t>15.11.24.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C4ACC36-901D-04A8-1EF5-985AA926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280967F-5949-3E60-DC13-A1E11A0F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5E0F-B630-2446-8058-B53143FE0F5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7904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BA2A53-B0FC-8F04-24C2-F27D4CA8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F105A04-2D4D-0734-5BAE-DD2372175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CB5FFF3-D2A8-DDB9-199A-2DBD91E8E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A0EB-2C5A-314F-8889-7762A3E4C2F8}" type="datetimeFigureOut">
              <a:rPr lang="sr-Latn-RS" smtClean="0"/>
              <a:t>15.11.24.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5CDAB1C-9B78-A00B-9227-9E584ACF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6743A24-C556-5739-D6BC-A9FAC659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5E0F-B630-2446-8058-B53143FE0F5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755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6415A12-4CE2-C04A-4CCD-4947D2074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572EBD2-E05A-CED7-0B6D-2B950A411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515D459-6470-AE7D-B7C3-AA2776D9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A0EB-2C5A-314F-8889-7762A3E4C2F8}" type="datetimeFigureOut">
              <a:rPr lang="sr-Latn-RS" smtClean="0"/>
              <a:t>15.11.24.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1EF4296-CA82-FA18-5D05-62B96444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753B8F8-2FF0-F5C5-FC81-F030DE31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5E0F-B630-2446-8058-B53143FE0F5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8450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76C1D7-1A9E-1719-5473-C575CB4F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423F75-9225-B674-D298-4B9ABF484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E6D05EE-57AD-4C80-0A66-A16A9BF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A0EB-2C5A-314F-8889-7762A3E4C2F8}" type="datetimeFigureOut">
              <a:rPr lang="sr-Latn-RS" smtClean="0"/>
              <a:t>15.11.24.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76FCB4-915A-F85C-59E7-ADF637CFF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C5029F-3F19-E9BB-02CC-B891CDE4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5E0F-B630-2446-8058-B53143FE0F5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8496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A16489-7AF3-497C-9DA3-8B2D2BC2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10EEE80-4440-3FE0-8378-C65796AAE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468F1E-1707-F3A3-21BF-EF3E03B44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A0EB-2C5A-314F-8889-7762A3E4C2F8}" type="datetimeFigureOut">
              <a:rPr lang="sr-Latn-RS" smtClean="0"/>
              <a:t>15.11.24.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B257938-6486-DD4D-A659-5574380B0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D8AF11-8B3A-8E39-D66A-7F7A06B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5E0F-B630-2446-8058-B53143FE0F5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0036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2DFFB7-FD5A-31E8-78A2-963C3046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E8958-9248-32EE-07FD-7D4DD5654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2CCFC32-5CAB-8A41-6099-3949E9467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E0DF76E-F3A7-C9FD-7F62-555DD4300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A0EB-2C5A-314F-8889-7762A3E4C2F8}" type="datetimeFigureOut">
              <a:rPr lang="sr-Latn-RS" smtClean="0"/>
              <a:t>15.11.24.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874419F-D511-F8BB-D05D-A43DBE78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819375E-8112-BF30-617F-C6AFD2CD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5E0F-B630-2446-8058-B53143FE0F5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5920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61D032-EB6E-368D-64C2-6326B62E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3571F55-6DCF-73FD-A9FC-388CA0932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38E2CD9-E3A8-C158-8153-753581EF0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83E6EE3-5891-6855-E847-6C01544B0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E8FB179-AA5D-8410-F340-12EC3B6C1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409F2C0-1086-DA9E-9B8D-E83DF249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A0EB-2C5A-314F-8889-7762A3E4C2F8}" type="datetimeFigureOut">
              <a:rPr lang="sr-Latn-RS" smtClean="0"/>
              <a:t>15.11.24.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1FA94A8-7FF4-6E3A-42B7-C9FF99C7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DE59C94-63C6-24C6-B10D-E4941A55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5E0F-B630-2446-8058-B53143FE0F5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6815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19FE9F-9CDF-60D1-BB9A-58FCD018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A36F371-09BF-4161-F64B-3A6DC1BD7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A0EB-2C5A-314F-8889-7762A3E4C2F8}" type="datetimeFigureOut">
              <a:rPr lang="sr-Latn-RS" smtClean="0"/>
              <a:t>15.11.24.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A209F7B-6B38-29CF-5880-B31CACAA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B051FC5-0CFC-48BB-5E99-0C4CF8447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5E0F-B630-2446-8058-B53143FE0F5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398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C541898-5B43-99D5-3749-27BDBDCB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A0EB-2C5A-314F-8889-7762A3E4C2F8}" type="datetimeFigureOut">
              <a:rPr lang="sr-Latn-RS" smtClean="0"/>
              <a:t>15.11.24.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3455F2C-0AC5-1E17-CC0B-930C9DF6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B0312EE-0A1D-1DC6-3439-3EC685DD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5E0F-B630-2446-8058-B53143FE0F5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4418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BD26EA-F36E-E598-561E-F639D77E7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1B7D8B-03CF-7911-C756-A8178E41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3A2057F-9E36-2F53-4471-37F9C238E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6B0130C-BE35-246E-F7DE-6EF45F19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A0EB-2C5A-314F-8889-7762A3E4C2F8}" type="datetimeFigureOut">
              <a:rPr lang="sr-Latn-RS" smtClean="0"/>
              <a:t>15.11.24.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A975200-2F5A-C613-43D1-A432FD4C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4BA30C1-5BD6-A328-E1CE-793AC2A2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5E0F-B630-2446-8058-B53143FE0F5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5963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CB8DBC-7DBA-1372-DA3C-E2F5519E6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0C8E378-975E-19DE-31BD-E2624C0A4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E89443F-5B5E-3FE2-6CAC-321B2F923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923BD5-3346-11B0-D1C1-5D25B7701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A0EB-2C5A-314F-8889-7762A3E4C2F8}" type="datetimeFigureOut">
              <a:rPr lang="sr-Latn-RS" smtClean="0"/>
              <a:t>15.11.24.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B638861-CC95-02C6-E183-D346F0F8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30735F3-444A-B52E-E194-52C3D67E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5E0F-B630-2446-8058-B53143FE0F5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6630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0A5F212-AB05-E59D-7DAA-1B0BB4D49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FDC51B2-7206-1C48-F106-A0E883EF3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6DE27EC-D7E8-0A5F-590D-9A99F8911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30A0EB-2C5A-314F-8889-7762A3E4C2F8}" type="datetimeFigureOut">
              <a:rPr lang="sr-Latn-RS" smtClean="0"/>
              <a:t>15.11.24.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DEB8926-8152-1478-F0C9-82FFDE16D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20FE21-63B2-FCA0-A439-72E2A57E8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D85E0F-B630-2446-8058-B53143FE0F5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8609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7BF7058-82AB-2FB9-D293-0D364E5BC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9" b="2807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1E4E09-38D7-43BB-F59C-9851365BB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hr-HR" sz="4800">
                <a:solidFill>
                  <a:schemeClr val="bg1"/>
                </a:solidFill>
              </a:rPr>
              <a:t>Umjetna inteligencija i haluciniranje pri upotrebi UI</a:t>
            </a:r>
            <a:endParaRPr lang="sr-Latn-RS" sz="4800">
              <a:solidFill>
                <a:schemeClr val="bg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CE8B51A-C342-55BD-DF75-EC6557BE9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hr-HR" sz="2000">
                <a:solidFill>
                  <a:schemeClr val="bg1"/>
                </a:solidFill>
              </a:rPr>
              <a:t>Izradile: Regina Grubisic i Lara Cvitanovic</a:t>
            </a:r>
            <a:endParaRPr lang="sr-Latn-RS" sz="2000">
              <a:solidFill>
                <a:schemeClr val="bg1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69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67B9AB3-4064-B8A1-429D-0B00BBA23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" r="10075" b="828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39CEC6A-06B2-FC9E-6EB3-9973C67D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hr-HR" sz="2800">
                <a:solidFill>
                  <a:schemeClr val="bg1"/>
                </a:solidFill>
              </a:rPr>
              <a:t>ŠTO JE TO UMJETNA INTELIGENCIJA?</a:t>
            </a:r>
            <a:endParaRPr lang="sr-Latn-RS" sz="28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3B1190-67FD-7033-AFB8-37FE5C877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sr-Latn-RS" sz="1700">
                <a:solidFill>
                  <a:schemeClr val="bg1"/>
                </a:solidFill>
              </a:rPr>
              <a:t>-Umjetna inteligencija (UI) odnosi se na sposobnost računa</a:t>
            </a:r>
            <a:r>
              <a:rPr lang="hr-HR" sz="1700">
                <a:solidFill>
                  <a:schemeClr val="bg1"/>
                </a:solidFill>
              </a:rPr>
              <a:t>lnih</a:t>
            </a:r>
            <a:r>
              <a:rPr lang="sr-Latn-RS" sz="1700">
                <a:solidFill>
                  <a:schemeClr val="bg1"/>
                </a:solidFill>
              </a:rPr>
              <a:t> sustava ili strojeva da obavljaju zadatke -obavljaju </a:t>
            </a:r>
            <a:r>
              <a:rPr lang="hr-HR" sz="1700">
                <a:solidFill>
                  <a:schemeClr val="bg1"/>
                </a:solidFill>
              </a:rPr>
              <a:t>zadatke </a:t>
            </a:r>
            <a:r>
              <a:rPr lang="sr-Latn-RS" sz="1700">
                <a:solidFill>
                  <a:schemeClr val="bg1"/>
                </a:solidFill>
              </a:rPr>
              <a:t>koji </a:t>
            </a:r>
            <a:r>
              <a:rPr lang="hr-HR" sz="1700">
                <a:solidFill>
                  <a:schemeClr val="bg1"/>
                </a:solidFill>
              </a:rPr>
              <a:t>zahtjevaju </a:t>
            </a:r>
            <a:r>
              <a:rPr lang="sr-Latn-RS" sz="1700">
                <a:solidFill>
                  <a:schemeClr val="bg1"/>
                </a:solidFill>
              </a:rPr>
              <a:t>ljudsku inteligenciju, kao što su prepoznavanje:-govora, -učenje, -donošenje odluka, -razumijevanje jezika, -prepoznavanje slika i slični složeni zadaci</a:t>
            </a:r>
            <a:r>
              <a:rPr lang="hr-HR" sz="1700">
                <a:solidFill>
                  <a:schemeClr val="bg1"/>
                </a:solidFill>
              </a:rPr>
              <a:t>.</a:t>
            </a:r>
            <a:endParaRPr lang="sr-Latn-R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5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8C50D93-BC41-14B9-4066-C3B58DC95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8" r="8636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BB2EC73-0C82-C776-7BBA-04480743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hr-HR" sz="2800">
                <a:solidFill>
                  <a:schemeClr val="bg1"/>
                </a:solidFill>
              </a:rPr>
              <a:t>KOJI JE CILJ UI-a?</a:t>
            </a:r>
            <a:endParaRPr lang="sr-Latn-RS" sz="28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368338-D0BE-6D45-A998-80905DE8F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sr-Latn-RS" sz="1700">
                <a:solidFill>
                  <a:schemeClr val="bg1"/>
                </a:solidFill>
              </a:rPr>
              <a:t>Cilj UI-a je stvoriti sustave koji mogu imitirati ljudske sposobnosti i obavljati zadatke autonomno ili s minimalnim ljudskim nadzorom.</a:t>
            </a:r>
          </a:p>
        </p:txBody>
      </p:sp>
    </p:spTree>
    <p:extLst>
      <p:ext uri="{BB962C8B-B14F-4D97-AF65-F5344CB8AC3E}">
        <p14:creationId xmlns:p14="http://schemas.microsoft.com/office/powerpoint/2010/main" val="204776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6E9B4CC-0B0B-FF2A-4D8C-9F4A751C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3000"/>
              <a:t>KOJE RAZLIČITE VRSTE UMJETNE INTELIGENCIJE POSTOJE?</a:t>
            </a:r>
            <a:endParaRPr lang="sr-Latn-RS" sz="30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45A28B-639D-5C6E-E976-73D391698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sr-Latn-RS" sz="1700"/>
              <a:t>Postoje različite vrste umjetne inteligencije, koje uključuju:</a:t>
            </a:r>
            <a:r>
              <a:rPr lang="hr-HR" sz="1700"/>
              <a:t> </a:t>
            </a:r>
            <a:r>
              <a:rPr lang="sr-Latn-RS" sz="1700"/>
              <a:t>	1.Uska (ili slabija) umjetna inteligencija: </a:t>
            </a:r>
            <a:endParaRPr lang="hr-HR" sz="1700"/>
          </a:p>
          <a:p>
            <a:r>
              <a:rPr lang="sr-Latn-RS" sz="1700"/>
              <a:t>Ova vrsta UI-a je specijalizirana za određeni zadatak ili skup zadataka. Primjeri uključuju prepoznavanje lica, preporučivanje filmova na platformama kao što je Netflix ili automatske prevoditelje. </a:t>
            </a:r>
            <a:endParaRPr lang="hr-HR" sz="1700"/>
          </a:p>
          <a:p>
            <a:r>
              <a:rPr lang="sr-Latn-RS" sz="1700"/>
              <a:t>Većina današnjih UI sustava spada u ovu kategoriju</a:t>
            </a:r>
            <a:r>
              <a:rPr lang="hr-HR" sz="1700"/>
              <a:t>. </a:t>
            </a:r>
            <a:endParaRPr lang="sr-Latn-RS" sz="170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813FC5C-570C-C6E0-1C3E-D4F06C19D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839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5636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BE2F28-09ED-C1D6-2513-1F42FD35E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r="17269" b="407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578ABA4-1831-944E-3856-8C97C514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endParaRPr lang="sr-Latn-RS" sz="28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62FB53-C57B-C04E-1422-BF167DFDA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sr-Latn-RS" sz="1600">
                <a:solidFill>
                  <a:schemeClr val="bg1"/>
                </a:solidFill>
              </a:rPr>
              <a:t>2.Opća (ili jača) umjetna inteligencija: Ova vrsta UI-a imala bi sposobnost obavljanja bilo kojeg zadatka koji može obaviti ljudsko biće-To uključuje fleksibilnost, učenje novih vještina, donošenje odluka u nepoznatim situacijama i razumijevanje apstraktnih koncepata</a:t>
            </a:r>
            <a:endParaRPr lang="hr-HR" sz="1600">
              <a:solidFill>
                <a:schemeClr val="bg1"/>
              </a:solidFill>
            </a:endParaRPr>
          </a:p>
          <a:p>
            <a:r>
              <a:rPr lang="sr-Latn-RS" sz="1600">
                <a:solidFill>
                  <a:schemeClr val="bg1"/>
                </a:solidFill>
              </a:rPr>
              <a:t>Trenutno takva AI ne postoji, ali je predmet dugoročnih istraživanja</a:t>
            </a:r>
            <a:r>
              <a:rPr lang="hr-HR" sz="1600">
                <a:solidFill>
                  <a:schemeClr val="bg1"/>
                </a:solidFill>
              </a:rPr>
              <a:t>.</a:t>
            </a:r>
            <a:endParaRPr lang="sr-Latn-R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7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27D319E-F51E-43A5-774E-CDB9CE7DA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213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9B30E72-EF85-4F43-1FCA-09C61B6F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hr-HR" sz="4000" dirty="0"/>
              <a:t>UI</a:t>
            </a:r>
            <a:endParaRPr lang="sr-Latn-RS" sz="4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2FB01D-5283-0A8A-8514-BC628C712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sr-Latn-RS" sz="2000"/>
              <a:t>3.Duboko učenje: Područje unutar strojne inteligencije koje koristi velike neuronske mreže za analizu podataka. Duboko učenje je omogućilo napredak u mnogim područjima UI-a, uključujući prepoznavanje govora, slika i automatizirane sustave</a:t>
            </a:r>
            <a:r>
              <a:rPr lang="hr-HR" sz="2000"/>
              <a:t>.</a:t>
            </a:r>
            <a:r>
              <a:rPr lang="sr-Latn-R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839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C3F5060-0736-8012-5B17-A2E432427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" r="28863" b="5763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8729E03-20E1-5597-421B-1FCC9DD0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UI</a:t>
            </a:r>
            <a:endParaRPr lang="sr-Latn-RS" sz="28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A300B8-D57B-32D8-B69A-8FDDF643D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sr-Latn-RS" sz="1700">
                <a:solidFill>
                  <a:schemeClr val="bg1"/>
                </a:solidFill>
              </a:rPr>
              <a:t>4.Strojno učenje: Podskup UI-a koji omogućava sustavima da “uče” iz podataka bez eksplicitnog programiranja. Kroz algoritme i statističke modele, strojevi mogu prepoznavati obrasce i donositi predviđanja ili odluke na temelju tih podataka.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4EE1B62-641E-FD88-3491-3F6483FB47C4}"/>
              </a:ext>
            </a:extLst>
          </p:cNvPr>
          <p:cNvSpPr txBox="1"/>
          <p:nvPr/>
        </p:nvSpPr>
        <p:spPr>
          <a:xfrm>
            <a:off x="5187795" y="252389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3905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2CD5457-B9BC-D52E-DC67-4B604E11A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hr-HR" sz="3700">
                <a:solidFill>
                  <a:schemeClr val="bg1"/>
                </a:solidFill>
              </a:rPr>
              <a:t>HVALA NA POZORNOSTI. </a:t>
            </a:r>
            <a:endParaRPr lang="sr-Latn-RS" sz="3700">
              <a:solidFill>
                <a:schemeClr val="bg1"/>
              </a:solidFill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F44EC5C-DB54-2AD6-0A9C-DD34FB708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36" b="3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099AAED-F96D-B069-D18C-B8F203D06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7" r="3819" b="2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0D32A10-683F-E056-5E9A-44ADEA083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r="8560" b="-1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8508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Tema sustava Office</vt:lpstr>
      <vt:lpstr>Umjetna inteligencija i haluciniranje pri upotrebi UI</vt:lpstr>
      <vt:lpstr>ŠTO JE TO UMJETNA INTELIGENCIJA?</vt:lpstr>
      <vt:lpstr>KOJI JE CILJ UI-a?</vt:lpstr>
      <vt:lpstr>KOJE RAZLIČITE VRSTE UMJETNE INTELIGENCIJE POSTOJE?</vt:lpstr>
      <vt:lpstr>PowerPoint prezentacija</vt:lpstr>
      <vt:lpstr>UI</vt:lpstr>
      <vt:lpstr>UI</vt:lpstr>
      <vt:lpstr>HVALA NA POZORNOSTI.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Umjetna inteligencija i haluciniranje pri upotrebi UI</dc:title>
  <dc:creator>Lara Cvitanović</dc:creator>
  <cp:lastModifiedBy>Lara Cvitanović</cp:lastModifiedBy>
  <cp:revision>1</cp:revision>
  <dcterms:created xsi:type="dcterms:W3CDTF">2024-11-15T13:58:46Z</dcterms:created>
  <dcterms:modified xsi:type="dcterms:W3CDTF">2024-11-15T14:10:29Z</dcterms:modified>
</cp:coreProperties>
</file>