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71257E7-3035-4F80-991F-994871DADB72}" type="datetimeFigureOut">
              <a:rPr lang="hr-HR" smtClean="0"/>
              <a:t>15.11.2024.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BB2C7E6-BEE6-437C-A117-87D782E501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705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57E7-3035-4F80-991F-994871DADB72}" type="datetimeFigureOut">
              <a:rPr lang="hr-HR" smtClean="0"/>
              <a:t>15.11.2024.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7E6-BEE6-437C-A117-87D782E501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318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57E7-3035-4F80-991F-994871DADB72}" type="datetimeFigureOut">
              <a:rPr lang="hr-HR" smtClean="0"/>
              <a:t>15.11.2024.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7E6-BEE6-437C-A117-87D782E501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1866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57E7-3035-4F80-991F-994871DADB72}" type="datetimeFigureOut">
              <a:rPr lang="hr-HR" smtClean="0"/>
              <a:t>15.11.2024.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7E6-BEE6-437C-A117-87D782E501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0100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57E7-3035-4F80-991F-994871DADB72}" type="datetimeFigureOut">
              <a:rPr lang="hr-HR" smtClean="0"/>
              <a:t>15.11.2024.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7E6-BEE6-437C-A117-87D782E501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0099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57E7-3035-4F80-991F-994871DADB72}" type="datetimeFigureOut">
              <a:rPr lang="hr-HR" smtClean="0"/>
              <a:t>15.11.2024.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7E6-BEE6-437C-A117-87D782E501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624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57E7-3035-4F80-991F-994871DADB72}" type="datetimeFigureOut">
              <a:rPr lang="hr-HR" smtClean="0"/>
              <a:t>15.11.2024.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7E6-BEE6-437C-A117-87D782E501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5545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71257E7-3035-4F80-991F-994871DADB72}" type="datetimeFigureOut">
              <a:rPr lang="hr-HR" smtClean="0"/>
              <a:t>15.11.2024.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7E6-BEE6-437C-A117-87D782E501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6552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71257E7-3035-4F80-991F-994871DADB72}" type="datetimeFigureOut">
              <a:rPr lang="hr-HR" smtClean="0"/>
              <a:t>15.11.2024.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7E6-BEE6-437C-A117-87D782E501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191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57E7-3035-4F80-991F-994871DADB72}" type="datetimeFigureOut">
              <a:rPr lang="hr-HR" smtClean="0"/>
              <a:t>15.11.2024.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7E6-BEE6-437C-A117-87D782E501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942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57E7-3035-4F80-991F-994871DADB72}" type="datetimeFigureOut">
              <a:rPr lang="hr-HR" smtClean="0"/>
              <a:t>15.11.2024.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7E6-BEE6-437C-A117-87D782E501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325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57E7-3035-4F80-991F-994871DADB72}" type="datetimeFigureOut">
              <a:rPr lang="hr-HR" smtClean="0"/>
              <a:t>15.11.2024.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7E6-BEE6-437C-A117-87D782E501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250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57E7-3035-4F80-991F-994871DADB72}" type="datetimeFigureOut">
              <a:rPr lang="hr-HR" smtClean="0"/>
              <a:t>15.11.2024.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7E6-BEE6-437C-A117-87D782E501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859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57E7-3035-4F80-991F-994871DADB72}" type="datetimeFigureOut">
              <a:rPr lang="hr-HR" smtClean="0"/>
              <a:t>15.11.2024.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7E6-BEE6-437C-A117-87D782E501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418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57E7-3035-4F80-991F-994871DADB72}" type="datetimeFigureOut">
              <a:rPr lang="hr-HR" smtClean="0"/>
              <a:t>15.11.2024.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7E6-BEE6-437C-A117-87D782E501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150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57E7-3035-4F80-991F-994871DADB72}" type="datetimeFigureOut">
              <a:rPr lang="hr-HR" smtClean="0"/>
              <a:t>15.11.2024.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7E6-BEE6-437C-A117-87D782E501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894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57E7-3035-4F80-991F-994871DADB72}" type="datetimeFigureOut">
              <a:rPr lang="hr-HR" smtClean="0"/>
              <a:t>15.11.2024.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2C7E6-BEE6-437C-A117-87D782E501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674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71257E7-3035-4F80-991F-994871DADB72}" type="datetimeFigureOut">
              <a:rPr lang="hr-HR" smtClean="0"/>
              <a:t>15.11.2024.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BB2C7E6-BEE6-437C-A117-87D782E501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195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že li nam AI pomoći da otkrijemo kad umjetna inteligencija laže? -  Istraživanja @ Bug.hr">
            <a:extLst>
              <a:ext uri="{FF2B5EF4-FFF2-40B4-BE49-F238E27FC236}">
                <a16:creationId xmlns:a16="http://schemas.microsoft.com/office/drawing/2014/main" id="{A96BEEC0-472D-4D67-9615-7119038F3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6" y="242742"/>
            <a:ext cx="11858647" cy="625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D7AE32B-52A7-45BC-BCDC-9FF5429F4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53" y="618068"/>
            <a:ext cx="8412714" cy="2523066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tx1"/>
                </a:solidFill>
              </a:rPr>
              <a:t>HALUCINACIJE PRI UPORABI UMJETNE INTELIGENCIJE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1ED0307-0AB5-4713-9E9F-B3F80B86F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53" y="3056467"/>
            <a:ext cx="9623447" cy="45999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MATEA BILOJELIĆ, IVA KATIĆ I NERA BOGDANA GAZIBARA 3.A</a:t>
            </a:r>
          </a:p>
        </p:txBody>
      </p:sp>
    </p:spTree>
    <p:extLst>
      <p:ext uri="{BB962C8B-B14F-4D97-AF65-F5344CB8AC3E}">
        <p14:creationId xmlns:p14="http://schemas.microsoft.com/office/powerpoint/2010/main" val="79279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4E20B2-33EA-4C46-AD78-2258CDBF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Što je umjetna inteligencija?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513238-4053-4F29-B889-C1210F801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Umjetna inteligencija (UI, </a:t>
            </a:r>
            <a:r>
              <a:rPr lang="hr-HR" dirty="0" err="1"/>
              <a:t>prevednica</a:t>
            </a:r>
            <a:r>
              <a:rPr lang="hr-HR" dirty="0"/>
              <a:t> iz 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artificial</a:t>
            </a:r>
            <a:r>
              <a:rPr lang="hr-HR" dirty="0"/>
              <a:t> </a:t>
            </a:r>
            <a:r>
              <a:rPr lang="hr-HR" dirty="0" err="1"/>
              <a:t>intelligence</a:t>
            </a:r>
            <a:r>
              <a:rPr lang="hr-HR" dirty="0"/>
              <a:t>, </a:t>
            </a:r>
            <a:r>
              <a:rPr lang="hr-HR" dirty="0" err="1"/>
              <a:t>skr</a:t>
            </a:r>
            <a:r>
              <a:rPr lang="hr-HR" dirty="0"/>
              <a:t>. AI) je svaki neživi sustav koji pokazuje sposobnost snalaženja u novim situacijama (inteligenciju).</a:t>
            </a:r>
          </a:p>
        </p:txBody>
      </p:sp>
      <p:pic>
        <p:nvPicPr>
          <p:cNvPr id="2050" name="Picture 2" descr="Što je umjetna inteligencija">
            <a:extLst>
              <a:ext uri="{FF2B5EF4-FFF2-40B4-BE49-F238E27FC236}">
                <a16:creationId xmlns:a16="http://schemas.microsoft.com/office/drawing/2014/main" id="{D0A89E55-A56A-42D5-8857-EBB63271D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8" y="3607329"/>
            <a:ext cx="5147732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9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6DDE27-0E16-4BEF-809D-9C70B415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Što je </a:t>
            </a:r>
            <a:r>
              <a:rPr lang="hr-HR" b="1" dirty="0" err="1"/>
              <a:t>Ai</a:t>
            </a:r>
            <a:r>
              <a:rPr lang="hr-HR" b="1" dirty="0"/>
              <a:t> halucinacija?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518445-B1C2-44AE-8F09-5804BEC27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Sklonost umjetne inteligencije da "halucinira" dezinformacije privukla je veliku pozornost. </a:t>
            </a:r>
          </a:p>
          <a:p>
            <a:r>
              <a:rPr lang="hr-HR" dirty="0"/>
              <a:t>Generativni AI model "halucinira" kada isporučuje lažne ili pogrešne informacije.</a:t>
            </a:r>
          </a:p>
        </p:txBody>
      </p:sp>
      <p:pic>
        <p:nvPicPr>
          <p:cNvPr id="3074" name="Picture 2" descr="Umjetna inteligencija - Kako radi ChatGPT - Umjetna inteligencija @ Mreža -  za IT profesionalce">
            <a:extLst>
              <a:ext uri="{FF2B5EF4-FFF2-40B4-BE49-F238E27FC236}">
                <a16:creationId xmlns:a16="http://schemas.microsoft.com/office/drawing/2014/main" id="{31F48E6E-61B8-4348-93B8-C6804D679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84" y="4123267"/>
            <a:ext cx="583287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18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AB2B53-5E89-4F91-B8A8-1AA3861AD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2933"/>
            <a:ext cx="10515600" cy="657755"/>
          </a:xfrm>
        </p:spPr>
        <p:txBody>
          <a:bodyPr>
            <a:normAutofit fontScale="90000"/>
          </a:bodyPr>
          <a:lstStyle/>
          <a:p>
            <a:r>
              <a:rPr lang="it-IT" b="1" dirty="0" err="1"/>
              <a:t>Kako</a:t>
            </a:r>
            <a:r>
              <a:rPr lang="it-IT" b="1" dirty="0"/>
              <a:t> AI </a:t>
            </a:r>
            <a:r>
              <a:rPr lang="it-IT" b="1" dirty="0" err="1"/>
              <a:t>ponekad</a:t>
            </a:r>
            <a:r>
              <a:rPr lang="it-IT" b="1" dirty="0"/>
              <a:t> </a:t>
            </a:r>
            <a:r>
              <a:rPr lang="it-IT" b="1" dirty="0" err="1"/>
              <a:t>stvara</a:t>
            </a:r>
            <a:r>
              <a:rPr lang="it-IT" b="1" dirty="0"/>
              <a:t> </a:t>
            </a:r>
            <a:r>
              <a:rPr lang="it-IT" b="1" dirty="0" err="1"/>
              <a:t>netočne</a:t>
            </a:r>
            <a:r>
              <a:rPr lang="it-IT" b="1" dirty="0"/>
              <a:t> </a:t>
            </a:r>
            <a:r>
              <a:rPr lang="it-IT" b="1" dirty="0" err="1"/>
              <a:t>informacije</a:t>
            </a:r>
            <a:r>
              <a:rPr lang="it-IT" b="1" dirty="0"/>
              <a:t>?</a:t>
            </a:r>
            <a:br>
              <a:rPr lang="it-IT" b="1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3BB6D0-70FC-4AB4-B22E-802BE9DE8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Halucinacije, odnosno odstupanja od stvarnosti, mogu proizaći iz neadekvatne obuke ili pristranih podataka, ostavljajući model neopremljenim za određene upite korisnika.</a:t>
            </a:r>
          </a:p>
          <a:p>
            <a:r>
              <a:rPr lang="hr-HR" i="1" dirty="0"/>
              <a:t>Model nema kontekstualne informacije... Samo kaže: 'Na temelju ove riječi, mislim da je prava vjerojatnost ova sljedeća riječ.' To je to. Samo matematika u osnovnom smislu,</a:t>
            </a:r>
            <a:r>
              <a:rPr lang="hr-HR" dirty="0"/>
              <a:t> objašnjava </a:t>
            </a:r>
            <a:r>
              <a:rPr lang="hr-HR" b="1" dirty="0" err="1"/>
              <a:t>Tarun</a:t>
            </a:r>
            <a:r>
              <a:rPr lang="hr-HR" b="1" dirty="0"/>
              <a:t> </a:t>
            </a:r>
            <a:r>
              <a:rPr lang="hr-HR" b="1" dirty="0" err="1"/>
              <a:t>Chopra</a:t>
            </a:r>
            <a:r>
              <a:rPr lang="hr-HR" dirty="0"/>
              <a:t>, potpredsjednik IBM Data &amp; AI za upravljanje proizvodima.</a:t>
            </a:r>
          </a:p>
          <a:p>
            <a:endParaRPr lang="hr-HR" dirty="0"/>
          </a:p>
        </p:txBody>
      </p:sp>
      <p:pic>
        <p:nvPicPr>
          <p:cNvPr id="4098" name="Picture 2" descr="Pogledajte čime je sve umjetna inteligencija već zavladala - tportal">
            <a:extLst>
              <a:ext uri="{FF2B5EF4-FFF2-40B4-BE49-F238E27FC236}">
                <a16:creationId xmlns:a16="http://schemas.microsoft.com/office/drawing/2014/main" id="{D5D0DF1F-2F16-475F-84A6-D4F9570EA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99" y="4461633"/>
            <a:ext cx="3259667" cy="221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5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183AFB-A6AB-47F4-B0AC-EB93D75F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Jesu li AI halucinacije uvijek loša stvar?</a:t>
            </a:r>
            <a:br>
              <a:rPr lang="hr-HR" b="1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B7F595-0AEF-4A0D-9DB1-4E4656DF2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Istraživanje nijansi generativne umjetne inteligencije otkriva njezine različite potencijale, uključujući prihvaćanje halucinacija. </a:t>
            </a:r>
            <a:r>
              <a:rPr lang="hr-HR" dirty="0" err="1"/>
              <a:t>Swayamdipta</a:t>
            </a:r>
            <a:r>
              <a:rPr lang="hr-HR" dirty="0"/>
              <a:t> naglašava želju za novinom, potičući umjetnu inteligenciju da stvori svježe </a:t>
            </a:r>
            <a:r>
              <a:rPr lang="hr-HR" dirty="0" err="1"/>
              <a:t>narative</a:t>
            </a:r>
            <a:r>
              <a:rPr lang="hr-HR" dirty="0"/>
              <a:t> ili usvoji jedinstvene stilove.</a:t>
            </a:r>
          </a:p>
        </p:txBody>
      </p:sp>
      <p:pic>
        <p:nvPicPr>
          <p:cNvPr id="5122" name="Picture 2" descr="Evo što možemo očekivati od umjetne inteligencije u sljedećoj godini -  Jabuka.tv">
            <a:extLst>
              <a:ext uri="{FF2B5EF4-FFF2-40B4-BE49-F238E27FC236}">
                <a16:creationId xmlns:a16="http://schemas.microsoft.com/office/drawing/2014/main" id="{D373B584-D3DA-475B-8F60-422B75D94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33" y="3615885"/>
            <a:ext cx="4817533" cy="27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53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B5A13D-59F7-4C95-A9C4-E6FC866C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/>
              <a:t>Hoće</a:t>
            </a:r>
            <a:r>
              <a:rPr lang="it-IT" b="1" dirty="0"/>
              <a:t> li </a:t>
            </a:r>
            <a:r>
              <a:rPr lang="it-IT" b="1" dirty="0" err="1"/>
              <a:t>problem</a:t>
            </a:r>
            <a:r>
              <a:rPr lang="it-IT" b="1" dirty="0"/>
              <a:t> AI </a:t>
            </a:r>
            <a:r>
              <a:rPr lang="it-IT" b="1" dirty="0" err="1"/>
              <a:t>halucinacija</a:t>
            </a:r>
            <a:r>
              <a:rPr lang="it-IT" b="1" dirty="0"/>
              <a:t> </a:t>
            </a:r>
            <a:r>
              <a:rPr lang="it-IT" b="1" dirty="0" err="1"/>
              <a:t>ikada</a:t>
            </a:r>
            <a:r>
              <a:rPr lang="it-IT" b="1" dirty="0"/>
              <a:t> </a:t>
            </a:r>
            <a:r>
              <a:rPr lang="it-IT" b="1" dirty="0" err="1"/>
              <a:t>biti</a:t>
            </a:r>
            <a:r>
              <a:rPr lang="it-IT" b="1" dirty="0"/>
              <a:t> </a:t>
            </a:r>
            <a:r>
              <a:rPr lang="it-IT" b="1" dirty="0" err="1"/>
              <a:t>riješen</a:t>
            </a:r>
            <a:r>
              <a:rPr lang="it-IT" b="1" dirty="0"/>
              <a:t>?</a:t>
            </a:r>
            <a:br>
              <a:rPr lang="it-IT" b="1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AEE326-F443-4BCB-8DC1-2FFE14487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Halucinacije, proizašle iz ograničenja podataka i neadekvatnog poznavanja svijeta, predstavljaju značajne izazove. Cilj istraživača je riješiti ih kroz poboljšane podatke o obuci, rafinirane algoritme i integraciju mehanizama za provjeru činjenica. Tehnološke tvrtke sada uključuju odricanje od odgovornosti u vezi s halucinacijama, ali ljudski nadzor i vladini propisi ostaju ključni.</a:t>
            </a:r>
          </a:p>
        </p:txBody>
      </p:sp>
      <p:pic>
        <p:nvPicPr>
          <p:cNvPr id="6146" name="Picture 2" descr="Povratak u školu – umjetna inteligencija u nastavi - Sini.hr">
            <a:extLst>
              <a:ext uri="{FF2B5EF4-FFF2-40B4-BE49-F238E27FC236}">
                <a16:creationId xmlns:a16="http://schemas.microsoft.com/office/drawing/2014/main" id="{51B4679C-18FC-4107-832E-F139F5DBE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75" y="4058138"/>
            <a:ext cx="5199592" cy="239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32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unglasses Emoji [Free Download Cool Emoji] | Emoji Island">
            <a:extLst>
              <a:ext uri="{FF2B5EF4-FFF2-40B4-BE49-F238E27FC236}">
                <a16:creationId xmlns:a16="http://schemas.microsoft.com/office/drawing/2014/main" id="{F83CCB8B-3847-45A2-9712-B278D343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3266"/>
            <a:ext cx="5139266" cy="51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FB7E019-1806-490E-9BFC-3E86F5F3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DC775E-BC68-46D9-8C7A-6D556BB13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777066"/>
            <a:ext cx="6295713" cy="3242733"/>
          </a:xfrm>
        </p:spPr>
        <p:txBody>
          <a:bodyPr>
            <a:normAutofit/>
          </a:bodyPr>
          <a:lstStyle/>
          <a:p>
            <a:r>
              <a:rPr lang="hr-HR" sz="6000" dirty="0"/>
              <a:t>HVALA NA PAŽNJI!!</a:t>
            </a:r>
          </a:p>
        </p:txBody>
      </p:sp>
    </p:spTree>
    <p:extLst>
      <p:ext uri="{BB962C8B-B14F-4D97-AF65-F5344CB8AC3E}">
        <p14:creationId xmlns:p14="http://schemas.microsoft.com/office/powerpoint/2010/main" val="2958258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oba za sastanke za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</TotalTime>
  <Words>227</Words>
  <Application>Microsoft Office PowerPoint</Application>
  <PresentationFormat>Široki zaslon</PresentationFormat>
  <Paragraphs>15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Soba za sastanke za ion</vt:lpstr>
      <vt:lpstr>HALUCINACIJE PRI UPORABI UMJETNE INTELIGENCIJE</vt:lpstr>
      <vt:lpstr>Što je umjetna inteligencija?</vt:lpstr>
      <vt:lpstr>Što je Ai halucinacija?</vt:lpstr>
      <vt:lpstr>Kako AI ponekad stvara netočne informacije? </vt:lpstr>
      <vt:lpstr>Jesu li AI halucinacije uvijek loša stvar? </vt:lpstr>
      <vt:lpstr>Hoće li problem AI halucinacija ikada biti riješen?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HALUCINACIJE PRI UPORABI UMJETNE INTELIGENCIJE</dc:title>
  <dc:creator>korisnik</dc:creator>
  <cp:lastModifiedBy>korisnik</cp:lastModifiedBy>
  <cp:revision>4</cp:revision>
  <dcterms:created xsi:type="dcterms:W3CDTF">2024-11-15T13:39:59Z</dcterms:created>
  <dcterms:modified xsi:type="dcterms:W3CDTF">2024-11-15T14:03:28Z</dcterms:modified>
</cp:coreProperties>
</file>