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7BD9-1B5E-4ED8-87B8-1FF8E096E4D5}" type="datetimeFigureOut">
              <a:rPr lang="hr-HR" smtClean="0"/>
              <a:t>8.11.2024.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0533-FFC3-4B2D-86BB-546A184588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352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7BD9-1B5E-4ED8-87B8-1FF8E096E4D5}" type="datetimeFigureOut">
              <a:rPr lang="hr-HR" smtClean="0"/>
              <a:t>8.11.2024.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0533-FFC3-4B2D-86BB-546A184588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6268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7BD9-1B5E-4ED8-87B8-1FF8E096E4D5}" type="datetimeFigureOut">
              <a:rPr lang="hr-HR" smtClean="0"/>
              <a:t>8.11.2024.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0533-FFC3-4B2D-86BB-546A184588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8526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7BD9-1B5E-4ED8-87B8-1FF8E096E4D5}" type="datetimeFigureOut">
              <a:rPr lang="hr-HR" smtClean="0"/>
              <a:t>8.11.2024.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0533-FFC3-4B2D-86BB-546A184588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0226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7BD9-1B5E-4ED8-87B8-1FF8E096E4D5}" type="datetimeFigureOut">
              <a:rPr lang="hr-HR" smtClean="0"/>
              <a:t>8.11.2024.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0533-FFC3-4B2D-86BB-546A184588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6590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7BD9-1B5E-4ED8-87B8-1FF8E096E4D5}" type="datetimeFigureOut">
              <a:rPr lang="hr-HR" smtClean="0"/>
              <a:t>8.11.2024.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0533-FFC3-4B2D-86BB-546A184588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3809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7BD9-1B5E-4ED8-87B8-1FF8E096E4D5}" type="datetimeFigureOut">
              <a:rPr lang="hr-HR" smtClean="0"/>
              <a:t>8.11.2024.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0533-FFC3-4B2D-86BB-546A184588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675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7BD9-1B5E-4ED8-87B8-1FF8E096E4D5}" type="datetimeFigureOut">
              <a:rPr lang="hr-HR" smtClean="0"/>
              <a:t>8.11.2024.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0533-FFC3-4B2D-86BB-546A184588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1062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7BD9-1B5E-4ED8-87B8-1FF8E096E4D5}" type="datetimeFigureOut">
              <a:rPr lang="hr-HR" smtClean="0"/>
              <a:t>8.11.2024.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0533-FFC3-4B2D-86BB-546A184588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98875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7BD9-1B5E-4ED8-87B8-1FF8E096E4D5}" type="datetimeFigureOut">
              <a:rPr lang="hr-HR" smtClean="0"/>
              <a:t>8.11.2024.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A0820533-FFC3-4B2D-86BB-546A184588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406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7BD9-1B5E-4ED8-87B8-1FF8E096E4D5}" type="datetimeFigureOut">
              <a:rPr lang="hr-HR" smtClean="0"/>
              <a:t>8.11.2024.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0533-FFC3-4B2D-86BB-546A184588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260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7BD9-1B5E-4ED8-87B8-1FF8E096E4D5}" type="datetimeFigureOut">
              <a:rPr lang="hr-HR" smtClean="0"/>
              <a:t>8.11.2024.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0533-FFC3-4B2D-86BB-546A184588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11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7BD9-1B5E-4ED8-87B8-1FF8E096E4D5}" type="datetimeFigureOut">
              <a:rPr lang="hr-HR" smtClean="0"/>
              <a:t>8.11.2024.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0533-FFC3-4B2D-86BB-546A184588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4338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7BD9-1B5E-4ED8-87B8-1FF8E096E4D5}" type="datetimeFigureOut">
              <a:rPr lang="hr-HR" smtClean="0"/>
              <a:t>8.11.2024.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0533-FFC3-4B2D-86BB-546A184588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073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7BD9-1B5E-4ED8-87B8-1FF8E096E4D5}" type="datetimeFigureOut">
              <a:rPr lang="hr-HR" smtClean="0"/>
              <a:t>8.11.2024.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0533-FFC3-4B2D-86BB-546A184588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0590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7BD9-1B5E-4ED8-87B8-1FF8E096E4D5}" type="datetimeFigureOut">
              <a:rPr lang="hr-HR" smtClean="0"/>
              <a:t>8.11.2024.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0533-FFC3-4B2D-86BB-546A184588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998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7BD9-1B5E-4ED8-87B8-1FF8E096E4D5}" type="datetimeFigureOut">
              <a:rPr lang="hr-HR" smtClean="0"/>
              <a:t>8.11.2024.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0533-FFC3-4B2D-86BB-546A184588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418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22B7BD9-1B5E-4ED8-87B8-1FF8E096E4D5}" type="datetimeFigureOut">
              <a:rPr lang="hr-HR" smtClean="0"/>
              <a:t>8.11.2024.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0820533-FFC3-4B2D-86BB-546A184588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7686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h.wikipedia.org/wiki/Potpredsjednik_SAD" TargetMode="External"/><Relationship Id="rId2" Type="http://schemas.openxmlformats.org/officeDocument/2006/relationships/hyperlink" Target="https://sh.wikipedia.org/wiki/Predsjednik_SA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h.wikipedia.org/w/index.php?title=Izborni_dan_(SAD)&amp;action=edit&amp;redlink=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h.wikipedia.org/wiki/Elektorski_kolegij_SAD" TargetMode="External"/><Relationship Id="rId2" Type="http://schemas.openxmlformats.org/officeDocument/2006/relationships/hyperlink" Target="https://sh.wikipedia.org/wiki/Posredni_izbori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g"/><Relationship Id="rId4" Type="http://schemas.openxmlformats.org/officeDocument/2006/relationships/hyperlink" Target="https://sh.wikipedia.org/wiki/Dr%C5%BEava_SA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h.wikipedia.org/wiki/Predstavni%C4%8Dki_dom_Kongresa_SA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h.wikipedia.org/wiki/Nebraska" TargetMode="External"/><Relationship Id="rId2" Type="http://schemas.openxmlformats.org/officeDocument/2006/relationships/hyperlink" Target="https://sh.wikipedia.org/wiki/New_Hampshire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hyperlink" Target="https://sh.wikipedia.org/wiki/Nevjerni_elektor" TargetMode="External"/><Relationship Id="rId4" Type="http://schemas.openxmlformats.org/officeDocument/2006/relationships/hyperlink" Target="https://sh.wikipedia.org/wiki/Engleski_jezik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sh.wikipedia.org/wiki/Predizbori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4135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Predsjednički izbori u SAD-u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Marta Nazor, Ema Mijić</a:t>
            </a:r>
            <a:endParaRPr lang="hr-H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44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Predsjednički izbori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Bili su 60. predjednički izbori i održani su u utorak 5. studenog 2024.god.</a:t>
            </a:r>
          </a:p>
          <a:p>
            <a:r>
              <a:rPr lang="hr-HR" dirty="0"/>
              <a:t>Na predsjedničkim izborima u Sjedinjenim Američkim Državama se određuje tko će četiri godine vršiti dužnost </a:t>
            </a:r>
            <a:r>
              <a:rPr lang="hr-HR" dirty="0">
                <a:hlinkClick r:id="rId2" tooltip="Predsjednik SAD"/>
              </a:rPr>
              <a:t>predsjednika</a:t>
            </a:r>
            <a:r>
              <a:rPr lang="hr-HR" dirty="0"/>
              <a:t>, odnosno </a:t>
            </a:r>
            <a:r>
              <a:rPr lang="hr-HR" dirty="0">
                <a:hlinkClick r:id="rId3" tooltip="Potpredsjednik SAD"/>
              </a:rPr>
              <a:t>potpredsjednika SAD</a:t>
            </a:r>
            <a:r>
              <a:rPr lang="hr-HR" dirty="0" smtClean="0"/>
              <a:t>.</a:t>
            </a:r>
          </a:p>
          <a:p>
            <a:r>
              <a:rPr lang="hr-HR" dirty="0"/>
              <a:t>Izbori se održavaju svake četvrte godine na </a:t>
            </a:r>
            <a:r>
              <a:rPr lang="hr-HR" dirty="0">
                <a:hlinkClick r:id="rId4" tooltip="Izborni dan (SAD) (stranica ne postoji)"/>
              </a:rPr>
              <a:t>izborni dan</a:t>
            </a:r>
            <a:r>
              <a:rPr lang="hr-HR" dirty="0"/>
              <a:t>, koji je od 1845.</a:t>
            </a:r>
          </a:p>
        </p:txBody>
      </p:sp>
    </p:spTree>
    <p:extLst>
      <p:ext uri="{BB962C8B-B14F-4D97-AF65-F5344CB8AC3E}">
        <p14:creationId xmlns:p14="http://schemas.microsoft.com/office/powerpoint/2010/main" val="2449200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Predsjednički izbori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/>
              <a:t>Izbori se održavaju </a:t>
            </a:r>
            <a:r>
              <a:rPr lang="hr-HR" dirty="0">
                <a:hlinkClick r:id="rId2" tooltip="Posredni izbori"/>
              </a:rPr>
              <a:t>posredno</a:t>
            </a:r>
            <a:r>
              <a:rPr lang="hr-HR" dirty="0"/>
              <a:t>, odnosno na njima se ne biraju predsjednik i potpredsjednik, nego članovi </a:t>
            </a:r>
            <a:r>
              <a:rPr lang="hr-HR" dirty="0">
                <a:hlinkClick r:id="rId3" tooltip="Elektorski kolegij SAD"/>
              </a:rPr>
              <a:t>Elektorskog </a:t>
            </a:r>
            <a:r>
              <a:rPr lang="hr-HR" dirty="0" smtClean="0">
                <a:hlinkClick r:id="rId3" tooltip="Elektorski kolegij SAD"/>
              </a:rPr>
              <a:t>kolegija</a:t>
            </a:r>
            <a:r>
              <a:rPr lang="hr-HR" dirty="0" smtClean="0"/>
              <a:t> </a:t>
            </a:r>
            <a:r>
              <a:rPr lang="hr-HR" dirty="0"/>
              <a:t>koji se biraju zasebno u 50 </a:t>
            </a:r>
            <a:r>
              <a:rPr lang="hr-HR" dirty="0">
                <a:hlinkClick r:id="rId4" tooltip="Država SAD"/>
              </a:rPr>
              <a:t>saveznih država</a:t>
            </a:r>
            <a:endParaRPr lang="hr-H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282" y="1825625"/>
            <a:ext cx="4809505" cy="2701636"/>
          </a:xfrm>
        </p:spPr>
      </p:pic>
    </p:spTree>
    <p:extLst>
      <p:ext uri="{BB962C8B-B14F-4D97-AF65-F5344CB8AC3E}">
        <p14:creationId xmlns:p14="http://schemas.microsoft.com/office/powerpoint/2010/main" val="940484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Predsjednički izbori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sastavljeni kolegij broji 435 </a:t>
            </a:r>
            <a:r>
              <a:rPr lang="hr-HR" dirty="0" smtClean="0"/>
              <a:t>članova</a:t>
            </a:r>
          </a:p>
          <a:p>
            <a:r>
              <a:rPr lang="hr-HR" dirty="0"/>
              <a:t> ako nijedan od kandidata ne postigne apsolutnu većinu, izbor preuzima </a:t>
            </a:r>
            <a:r>
              <a:rPr lang="hr-HR" dirty="0">
                <a:hlinkClick r:id="rId2" tooltip="Predstavnički dom Kongresa SAD"/>
              </a:rPr>
              <a:t>Predstavnički dom Kongresa</a:t>
            </a:r>
            <a:r>
              <a:rPr lang="hr-HR" dirty="0"/>
              <a:t> te se tako izabrani predsjednik formalno inaugurira i preuzima dužnost </a:t>
            </a:r>
            <a:endParaRPr lang="hr-HR" dirty="0" smtClean="0"/>
          </a:p>
          <a:p>
            <a:r>
              <a:rPr lang="hr-HR" dirty="0"/>
              <a:t>Sve savezne države i Distrikt Columbia su svojim zakonima utvrdile da se članovi Elektorskog kolegija (elektori) biraju od strane </a:t>
            </a:r>
            <a:r>
              <a:rPr lang="hr-HR" dirty="0" smtClean="0"/>
              <a:t>birača.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88677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Predsjednički izbori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 Sve države, s izuzetkom </a:t>
            </a:r>
            <a:r>
              <a:rPr lang="hr-HR" dirty="0">
                <a:hlinkClick r:id="rId2" tooltip="New Hampshire"/>
              </a:rPr>
              <a:t>New Hampshirea</a:t>
            </a:r>
            <a:r>
              <a:rPr lang="hr-HR" dirty="0"/>
              <a:t> i </a:t>
            </a:r>
            <a:r>
              <a:rPr lang="hr-HR" dirty="0">
                <a:hlinkClick r:id="rId3" tooltip="Nebraska"/>
              </a:rPr>
              <a:t>Nebraske</a:t>
            </a:r>
            <a:r>
              <a:rPr lang="hr-HR" dirty="0"/>
              <a:t> predviđaju izbor lista po načelu "pobjednik uzima sve" (</a:t>
            </a:r>
            <a:r>
              <a:rPr lang="hr-HR" dirty="0">
                <a:hlinkClick r:id="rId4" tooltip="Engleski jezik"/>
              </a:rPr>
              <a:t>engl.</a:t>
            </a:r>
            <a:r>
              <a:rPr lang="hr-HR" dirty="0"/>
              <a:t> </a:t>
            </a:r>
            <a:r>
              <a:rPr lang="hr-HR" i="1" dirty="0"/>
              <a:t>winner-take-all</a:t>
            </a:r>
            <a:r>
              <a:rPr lang="hr-HR" dirty="0" smtClean="0"/>
              <a:t>)</a:t>
            </a:r>
          </a:p>
          <a:p>
            <a:r>
              <a:rPr lang="hr-HR" dirty="0"/>
              <a:t>Elektori u teoriji mogu glas dati svakome kome požele, ali u pravilu ga daju kandidatima stranačke liste; slučajevi tzv. </a:t>
            </a:r>
            <a:r>
              <a:rPr lang="hr-HR" dirty="0">
                <a:hlinkClick r:id="rId5" tooltip="Nevjerni elektor"/>
              </a:rPr>
              <a:t>nevjernih elektora</a:t>
            </a:r>
            <a:r>
              <a:rPr lang="hr-HR" dirty="0"/>
              <a:t> koji ih daju nekome drugome su prilično rijetki.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6"/>
          <a:stretch>
            <a:fillRect/>
          </a:stretch>
        </p:blipFill>
        <p:spPr>
          <a:xfrm>
            <a:off x="6562792" y="2317171"/>
            <a:ext cx="4791008" cy="2691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549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Predsjednički izbori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/>
              <a:t>Izborni proces formalno započinje mjesecima prije izbornog dana, i to na početku godine, kada se po državama počinju održavati </a:t>
            </a:r>
            <a:r>
              <a:rPr lang="hr-HR" dirty="0">
                <a:hlinkClick r:id="rId2" tooltip="Predizbori"/>
              </a:rPr>
              <a:t>predizbori</a:t>
            </a:r>
            <a:r>
              <a:rPr lang="hr-HR" dirty="0"/>
              <a:t> na kojima članovi ili simpatizeri pojedinih stranaka biraju delegate za stranačke konvencije koje, najčešće tokom ljeta, izabiru predsjedničke kandidate.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577445" y="1989029"/>
            <a:ext cx="4453371" cy="3326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347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13</TotalTime>
  <Words>65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Corbel</vt:lpstr>
      <vt:lpstr>Parallax</vt:lpstr>
      <vt:lpstr>Predsjednički izbori u SAD-u</vt:lpstr>
      <vt:lpstr>Predsjednički izbori</vt:lpstr>
      <vt:lpstr>Predsjednički izbori</vt:lpstr>
      <vt:lpstr>Predsjednički izbori</vt:lpstr>
      <vt:lpstr>Predsjednički izbori</vt:lpstr>
      <vt:lpstr>Predsjednički izbori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Predsjednički izbori u SAD-u</dc:title>
  <dc:creator>Učenik</dc:creator>
  <cp:lastModifiedBy>Učenik</cp:lastModifiedBy>
  <cp:revision>3</cp:revision>
  <dcterms:created xsi:type="dcterms:W3CDTF">2024-11-08T08:00:22Z</dcterms:created>
  <dcterms:modified xsi:type="dcterms:W3CDTF">2024-11-08T08:14:08Z</dcterms:modified>
</cp:coreProperties>
</file>