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67959-7BCB-4A34-96EF-8605CE6840EF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1A3765-5A03-4850-8248-753E68E30D6A}">
      <dgm:prSet/>
      <dgm:spPr/>
      <dgm:t>
        <a:bodyPr/>
        <a:lstStyle/>
        <a:p>
          <a:r>
            <a:rPr lang="hr-HR" b="0" i="0"/>
            <a:t>Kalifornija je najmnogoljudnija američka država i ima najviše elektora (54), </a:t>
          </a:r>
          <a:endParaRPr lang="hr-HR"/>
        </a:p>
      </dgm:t>
    </dgm:pt>
    <dgm:pt modelId="{D33E0C77-F02E-40E5-AD89-753222A93A6A}" type="parTrans" cxnId="{69BAE2A3-7B58-4199-A1C6-2CD4E5A5DF28}">
      <dgm:prSet/>
      <dgm:spPr/>
      <dgm:t>
        <a:bodyPr/>
        <a:lstStyle/>
        <a:p>
          <a:endParaRPr lang="hr-HR"/>
        </a:p>
      </dgm:t>
    </dgm:pt>
    <dgm:pt modelId="{0DA446D7-0668-4FFA-A401-3B2E07DA8FD0}" type="sibTrans" cxnId="{69BAE2A3-7B58-4199-A1C6-2CD4E5A5DF28}">
      <dgm:prSet/>
      <dgm:spPr/>
      <dgm:t>
        <a:bodyPr/>
        <a:lstStyle/>
        <a:p>
          <a:endParaRPr lang="hr-HR"/>
        </a:p>
      </dgm:t>
    </dgm:pt>
    <dgm:pt modelId="{D1483880-B447-496E-AEB2-2D61B7DFF992}">
      <dgm:prSet/>
      <dgm:spPr/>
      <dgm:t>
        <a:bodyPr/>
        <a:lstStyle/>
        <a:p>
          <a:r>
            <a:rPr lang="hr-HR" b="0" i="0"/>
            <a:t>Teksas (40),</a:t>
          </a:r>
          <a:endParaRPr lang="hr-HR"/>
        </a:p>
      </dgm:t>
    </dgm:pt>
    <dgm:pt modelId="{0D45A569-BDE1-4D79-A713-03141964710F}" type="parTrans" cxnId="{D0F40059-6069-45C2-A666-827703680A7B}">
      <dgm:prSet/>
      <dgm:spPr/>
      <dgm:t>
        <a:bodyPr/>
        <a:lstStyle/>
        <a:p>
          <a:endParaRPr lang="hr-HR"/>
        </a:p>
      </dgm:t>
    </dgm:pt>
    <dgm:pt modelId="{7C84A3ED-E433-45DE-8E49-870B65FE9CC9}" type="sibTrans" cxnId="{D0F40059-6069-45C2-A666-827703680A7B}">
      <dgm:prSet/>
      <dgm:spPr/>
      <dgm:t>
        <a:bodyPr/>
        <a:lstStyle/>
        <a:p>
          <a:endParaRPr lang="hr-HR"/>
        </a:p>
      </dgm:t>
    </dgm:pt>
    <dgm:pt modelId="{8CB0C724-3BCC-43AD-BCE8-487476812DDC}">
      <dgm:prSet/>
      <dgm:spPr/>
      <dgm:t>
        <a:bodyPr/>
        <a:lstStyle/>
        <a:p>
          <a:r>
            <a:rPr lang="en-US" b="0" i="0"/>
            <a:t>Florida (30) </a:t>
          </a:r>
          <a:endParaRPr lang="hr-HR"/>
        </a:p>
      </dgm:t>
    </dgm:pt>
    <dgm:pt modelId="{E3FCD0A8-B312-4FA5-BAFD-8C701050EDB1}" type="parTrans" cxnId="{8845ACC9-4CEB-4347-926B-45A879632548}">
      <dgm:prSet/>
      <dgm:spPr/>
      <dgm:t>
        <a:bodyPr/>
        <a:lstStyle/>
        <a:p>
          <a:endParaRPr lang="hr-HR"/>
        </a:p>
      </dgm:t>
    </dgm:pt>
    <dgm:pt modelId="{BF6934CF-5B3A-43B1-976C-50AAD3284BA2}" type="sibTrans" cxnId="{8845ACC9-4CEB-4347-926B-45A879632548}">
      <dgm:prSet/>
      <dgm:spPr/>
      <dgm:t>
        <a:bodyPr/>
        <a:lstStyle/>
        <a:p>
          <a:endParaRPr lang="hr-HR"/>
        </a:p>
      </dgm:t>
    </dgm:pt>
    <dgm:pt modelId="{292962C0-37C0-4EDB-9E84-5D20FB83B19E}">
      <dgm:prSet/>
      <dgm:spPr/>
      <dgm:t>
        <a:bodyPr/>
        <a:lstStyle/>
        <a:p>
          <a:r>
            <a:rPr lang="en-US" b="0" i="0"/>
            <a:t>New York (28).</a:t>
          </a:r>
          <a:endParaRPr lang="hr-HR"/>
        </a:p>
      </dgm:t>
    </dgm:pt>
    <dgm:pt modelId="{1740E49E-67A1-4A83-86C7-ECD5531984E5}" type="parTrans" cxnId="{411B55CF-1D23-4F41-B95A-F5F4173E9403}">
      <dgm:prSet/>
      <dgm:spPr/>
      <dgm:t>
        <a:bodyPr/>
        <a:lstStyle/>
        <a:p>
          <a:endParaRPr lang="hr-HR"/>
        </a:p>
      </dgm:t>
    </dgm:pt>
    <dgm:pt modelId="{FF7B7837-00DE-49CD-8669-3C145BB5573A}" type="sibTrans" cxnId="{411B55CF-1D23-4F41-B95A-F5F4173E9403}">
      <dgm:prSet/>
      <dgm:spPr/>
      <dgm:t>
        <a:bodyPr/>
        <a:lstStyle/>
        <a:p>
          <a:endParaRPr lang="hr-HR"/>
        </a:p>
      </dgm:t>
    </dgm:pt>
    <dgm:pt modelId="{189DA50A-0387-4784-B2E6-7AED88A911CD}" type="pres">
      <dgm:prSet presAssocID="{76767959-7BCB-4A34-96EF-8605CE6840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4293DC-74FB-40BB-8CC2-C42DF439AAB4}" type="pres">
      <dgm:prSet presAssocID="{76767959-7BCB-4A34-96EF-8605CE6840EF}" presName="bkgdShp" presStyleLbl="alignAccFollowNode1" presStyleIdx="0" presStyleCnt="1"/>
      <dgm:spPr/>
    </dgm:pt>
    <dgm:pt modelId="{26EF7FD7-0154-4AE7-A115-EA4BC57809BC}" type="pres">
      <dgm:prSet presAssocID="{76767959-7BCB-4A34-96EF-8605CE6840EF}" presName="linComp" presStyleCnt="0"/>
      <dgm:spPr/>
    </dgm:pt>
    <dgm:pt modelId="{9A19847F-CA34-4976-AAF6-347821F057C0}" type="pres">
      <dgm:prSet presAssocID="{171A3765-5A03-4850-8248-753E68E30D6A}" presName="compNode" presStyleCnt="0"/>
      <dgm:spPr/>
    </dgm:pt>
    <dgm:pt modelId="{509281E8-61B1-4165-AC17-1B38FFEBF70C}" type="pres">
      <dgm:prSet presAssocID="{171A3765-5A03-4850-8248-753E68E30D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AB4099-6F6E-4884-A6CC-2A8C7DE89896}" type="pres">
      <dgm:prSet presAssocID="{171A3765-5A03-4850-8248-753E68E30D6A}" presName="invisiNode" presStyleLbl="node1" presStyleIdx="0" presStyleCnt="4"/>
      <dgm:spPr/>
    </dgm:pt>
    <dgm:pt modelId="{E8FCF2FA-F778-489F-B3E4-BC9A560BAB89}" type="pres">
      <dgm:prSet presAssocID="{171A3765-5A03-4850-8248-753E68E30D6A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B7B8A608-376C-4B51-B45E-12B99C23D176}" type="pres">
      <dgm:prSet presAssocID="{0DA446D7-0668-4FFA-A401-3B2E07DA8FD0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13EA0E0-D798-4B3B-900D-6241A64AD19A}" type="pres">
      <dgm:prSet presAssocID="{D1483880-B447-496E-AEB2-2D61B7DFF992}" presName="compNode" presStyleCnt="0"/>
      <dgm:spPr/>
    </dgm:pt>
    <dgm:pt modelId="{1F2D7E2A-CC67-4C43-94D7-F0A85152BEA8}" type="pres">
      <dgm:prSet presAssocID="{D1483880-B447-496E-AEB2-2D61B7DFF9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7A1080-008C-4B63-9C1F-88EDBC9B2F85}" type="pres">
      <dgm:prSet presAssocID="{D1483880-B447-496E-AEB2-2D61B7DFF992}" presName="invisiNode" presStyleLbl="node1" presStyleIdx="1" presStyleCnt="4"/>
      <dgm:spPr/>
    </dgm:pt>
    <dgm:pt modelId="{66559ACD-C2D9-4170-A4AC-7431C639786B}" type="pres">
      <dgm:prSet presAssocID="{D1483880-B447-496E-AEB2-2D61B7DFF992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49EA74F8-D180-4DFA-A4D3-61E116205882}" type="pres">
      <dgm:prSet presAssocID="{7C84A3ED-E433-45DE-8E49-870B65FE9CC9}" presName="sibTrans" presStyleLbl="sibTrans2D1" presStyleIdx="0" presStyleCnt="0"/>
      <dgm:spPr/>
      <dgm:t>
        <a:bodyPr/>
        <a:lstStyle/>
        <a:p>
          <a:endParaRPr lang="hr-HR"/>
        </a:p>
      </dgm:t>
    </dgm:pt>
    <dgm:pt modelId="{54FDAC67-E534-4D02-BAEE-828C81AB98ED}" type="pres">
      <dgm:prSet presAssocID="{8CB0C724-3BCC-43AD-BCE8-487476812DDC}" presName="compNode" presStyleCnt="0"/>
      <dgm:spPr/>
    </dgm:pt>
    <dgm:pt modelId="{BF61919B-6BEB-4440-AC0F-7626389330DD}" type="pres">
      <dgm:prSet presAssocID="{8CB0C724-3BCC-43AD-BCE8-487476812D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E47D8E-F4F8-4734-994C-B542AF578F92}" type="pres">
      <dgm:prSet presAssocID="{8CB0C724-3BCC-43AD-BCE8-487476812DDC}" presName="invisiNode" presStyleLbl="node1" presStyleIdx="2" presStyleCnt="4"/>
      <dgm:spPr/>
    </dgm:pt>
    <dgm:pt modelId="{F5BDCAE4-9DA8-4D28-99B4-3FF3CA1C9D68}" type="pres">
      <dgm:prSet presAssocID="{8CB0C724-3BCC-43AD-BCE8-487476812DDC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22B13DCF-FC4A-486C-87F8-61504358154D}" type="pres">
      <dgm:prSet presAssocID="{BF6934CF-5B3A-43B1-976C-50AAD3284BA2}" presName="sibTrans" presStyleLbl="sibTrans2D1" presStyleIdx="0" presStyleCnt="0"/>
      <dgm:spPr/>
      <dgm:t>
        <a:bodyPr/>
        <a:lstStyle/>
        <a:p>
          <a:endParaRPr lang="hr-HR"/>
        </a:p>
      </dgm:t>
    </dgm:pt>
    <dgm:pt modelId="{666DC54C-9F0E-461E-BBAF-B986EADBB790}" type="pres">
      <dgm:prSet presAssocID="{292962C0-37C0-4EDB-9E84-5D20FB83B19E}" presName="compNode" presStyleCnt="0"/>
      <dgm:spPr/>
    </dgm:pt>
    <dgm:pt modelId="{824FA2D0-C31E-4B2A-9487-5EFFD81BCB62}" type="pres">
      <dgm:prSet presAssocID="{292962C0-37C0-4EDB-9E84-5D20FB83B1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0B67BF-5E3A-43A7-BC29-4F81B68E0077}" type="pres">
      <dgm:prSet presAssocID="{292962C0-37C0-4EDB-9E84-5D20FB83B19E}" presName="invisiNode" presStyleLbl="node1" presStyleIdx="3" presStyleCnt="4"/>
      <dgm:spPr/>
    </dgm:pt>
    <dgm:pt modelId="{E2F1A2CF-4C49-42A2-AD2B-42DAC8B41638}" type="pres">
      <dgm:prSet presAssocID="{292962C0-37C0-4EDB-9E84-5D20FB83B19E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3000" r="-33000"/>
          </a:stretch>
        </a:blipFill>
      </dgm:spPr>
    </dgm:pt>
  </dgm:ptLst>
  <dgm:cxnLst>
    <dgm:cxn modelId="{737CCB64-4E6D-4818-95CB-23E5AAA43E56}" type="presOf" srcId="{8CB0C724-3BCC-43AD-BCE8-487476812DDC}" destId="{BF61919B-6BEB-4440-AC0F-7626389330DD}" srcOrd="0" destOrd="0" presId="urn:microsoft.com/office/officeart/2005/8/layout/pList2"/>
    <dgm:cxn modelId="{69BAE2A3-7B58-4199-A1C6-2CD4E5A5DF28}" srcId="{76767959-7BCB-4A34-96EF-8605CE6840EF}" destId="{171A3765-5A03-4850-8248-753E68E30D6A}" srcOrd="0" destOrd="0" parTransId="{D33E0C77-F02E-40E5-AD89-753222A93A6A}" sibTransId="{0DA446D7-0668-4FFA-A401-3B2E07DA8FD0}"/>
    <dgm:cxn modelId="{D0F40059-6069-45C2-A666-827703680A7B}" srcId="{76767959-7BCB-4A34-96EF-8605CE6840EF}" destId="{D1483880-B447-496E-AEB2-2D61B7DFF992}" srcOrd="1" destOrd="0" parTransId="{0D45A569-BDE1-4D79-A713-03141964710F}" sibTransId="{7C84A3ED-E433-45DE-8E49-870B65FE9CC9}"/>
    <dgm:cxn modelId="{FC78D4CC-050B-41E6-9B33-F7C18250F41B}" type="presOf" srcId="{D1483880-B447-496E-AEB2-2D61B7DFF992}" destId="{1F2D7E2A-CC67-4C43-94D7-F0A85152BEA8}" srcOrd="0" destOrd="0" presId="urn:microsoft.com/office/officeart/2005/8/layout/pList2"/>
    <dgm:cxn modelId="{8ECAE69A-9A11-416A-922A-B0453CA5AC54}" type="presOf" srcId="{0DA446D7-0668-4FFA-A401-3B2E07DA8FD0}" destId="{B7B8A608-376C-4B51-B45E-12B99C23D176}" srcOrd="0" destOrd="0" presId="urn:microsoft.com/office/officeart/2005/8/layout/pList2"/>
    <dgm:cxn modelId="{411B55CF-1D23-4F41-B95A-F5F4173E9403}" srcId="{76767959-7BCB-4A34-96EF-8605CE6840EF}" destId="{292962C0-37C0-4EDB-9E84-5D20FB83B19E}" srcOrd="3" destOrd="0" parTransId="{1740E49E-67A1-4A83-86C7-ECD5531984E5}" sibTransId="{FF7B7837-00DE-49CD-8669-3C145BB5573A}"/>
    <dgm:cxn modelId="{F37AF923-D492-4453-9D9C-44D07DEC2A6D}" type="presOf" srcId="{292962C0-37C0-4EDB-9E84-5D20FB83B19E}" destId="{824FA2D0-C31E-4B2A-9487-5EFFD81BCB62}" srcOrd="0" destOrd="0" presId="urn:microsoft.com/office/officeart/2005/8/layout/pList2"/>
    <dgm:cxn modelId="{0F925AFC-FB4E-4CA9-BFB3-5FBD8140735F}" type="presOf" srcId="{BF6934CF-5B3A-43B1-976C-50AAD3284BA2}" destId="{22B13DCF-FC4A-486C-87F8-61504358154D}" srcOrd="0" destOrd="0" presId="urn:microsoft.com/office/officeart/2005/8/layout/pList2"/>
    <dgm:cxn modelId="{9EC54479-D50A-45EC-B3B0-3F01341ADE78}" type="presOf" srcId="{7C84A3ED-E433-45DE-8E49-870B65FE9CC9}" destId="{49EA74F8-D180-4DFA-A4D3-61E116205882}" srcOrd="0" destOrd="0" presId="urn:microsoft.com/office/officeart/2005/8/layout/pList2"/>
    <dgm:cxn modelId="{342A0EDF-5D47-48F1-8660-B1907ABA3630}" type="presOf" srcId="{76767959-7BCB-4A34-96EF-8605CE6840EF}" destId="{189DA50A-0387-4784-B2E6-7AED88A911CD}" srcOrd="0" destOrd="0" presId="urn:microsoft.com/office/officeart/2005/8/layout/pList2"/>
    <dgm:cxn modelId="{8845ACC9-4CEB-4347-926B-45A879632548}" srcId="{76767959-7BCB-4A34-96EF-8605CE6840EF}" destId="{8CB0C724-3BCC-43AD-BCE8-487476812DDC}" srcOrd="2" destOrd="0" parTransId="{E3FCD0A8-B312-4FA5-BAFD-8C701050EDB1}" sibTransId="{BF6934CF-5B3A-43B1-976C-50AAD3284BA2}"/>
    <dgm:cxn modelId="{EAC04CB2-4593-48A0-8353-1582491BC476}" type="presOf" srcId="{171A3765-5A03-4850-8248-753E68E30D6A}" destId="{509281E8-61B1-4165-AC17-1B38FFEBF70C}" srcOrd="0" destOrd="0" presId="urn:microsoft.com/office/officeart/2005/8/layout/pList2"/>
    <dgm:cxn modelId="{894E737C-A86D-489F-A227-96612426092C}" type="presParOf" srcId="{189DA50A-0387-4784-B2E6-7AED88A911CD}" destId="{864293DC-74FB-40BB-8CC2-C42DF439AAB4}" srcOrd="0" destOrd="0" presId="urn:microsoft.com/office/officeart/2005/8/layout/pList2"/>
    <dgm:cxn modelId="{148972CB-3244-41D4-A3F4-A0A8BA0FCB5A}" type="presParOf" srcId="{189DA50A-0387-4784-B2E6-7AED88A911CD}" destId="{26EF7FD7-0154-4AE7-A115-EA4BC57809BC}" srcOrd="1" destOrd="0" presId="urn:microsoft.com/office/officeart/2005/8/layout/pList2"/>
    <dgm:cxn modelId="{87E21037-534F-47E5-865C-6BD7D7F76F04}" type="presParOf" srcId="{26EF7FD7-0154-4AE7-A115-EA4BC57809BC}" destId="{9A19847F-CA34-4976-AAF6-347821F057C0}" srcOrd="0" destOrd="0" presId="urn:microsoft.com/office/officeart/2005/8/layout/pList2"/>
    <dgm:cxn modelId="{9F92997C-B8B3-49DF-B681-D6C59F9AF986}" type="presParOf" srcId="{9A19847F-CA34-4976-AAF6-347821F057C0}" destId="{509281E8-61B1-4165-AC17-1B38FFEBF70C}" srcOrd="0" destOrd="0" presId="urn:microsoft.com/office/officeart/2005/8/layout/pList2"/>
    <dgm:cxn modelId="{CF3BC476-ECB2-4988-9FFC-F137FF53F611}" type="presParOf" srcId="{9A19847F-CA34-4976-AAF6-347821F057C0}" destId="{2AAB4099-6F6E-4884-A6CC-2A8C7DE89896}" srcOrd="1" destOrd="0" presId="urn:microsoft.com/office/officeart/2005/8/layout/pList2"/>
    <dgm:cxn modelId="{2B9C7006-D0D9-4968-826B-AF44CFC82C93}" type="presParOf" srcId="{9A19847F-CA34-4976-AAF6-347821F057C0}" destId="{E8FCF2FA-F778-489F-B3E4-BC9A560BAB89}" srcOrd="2" destOrd="0" presId="urn:microsoft.com/office/officeart/2005/8/layout/pList2"/>
    <dgm:cxn modelId="{922B003E-B50A-4FB6-B6A6-FAD8C619E3AF}" type="presParOf" srcId="{26EF7FD7-0154-4AE7-A115-EA4BC57809BC}" destId="{B7B8A608-376C-4B51-B45E-12B99C23D176}" srcOrd="1" destOrd="0" presId="urn:microsoft.com/office/officeart/2005/8/layout/pList2"/>
    <dgm:cxn modelId="{00001135-43DE-47B1-A618-CF8F618D319E}" type="presParOf" srcId="{26EF7FD7-0154-4AE7-A115-EA4BC57809BC}" destId="{213EA0E0-D798-4B3B-900D-6241A64AD19A}" srcOrd="2" destOrd="0" presId="urn:microsoft.com/office/officeart/2005/8/layout/pList2"/>
    <dgm:cxn modelId="{3BBD346B-E043-4093-9F15-4F7F8D490460}" type="presParOf" srcId="{213EA0E0-D798-4B3B-900D-6241A64AD19A}" destId="{1F2D7E2A-CC67-4C43-94D7-F0A85152BEA8}" srcOrd="0" destOrd="0" presId="urn:microsoft.com/office/officeart/2005/8/layout/pList2"/>
    <dgm:cxn modelId="{B0495716-F00A-48CF-93F7-A0FB1FEF1FCD}" type="presParOf" srcId="{213EA0E0-D798-4B3B-900D-6241A64AD19A}" destId="{E97A1080-008C-4B63-9C1F-88EDBC9B2F85}" srcOrd="1" destOrd="0" presId="urn:microsoft.com/office/officeart/2005/8/layout/pList2"/>
    <dgm:cxn modelId="{B19B324A-A3AB-4548-93AD-90827221F527}" type="presParOf" srcId="{213EA0E0-D798-4B3B-900D-6241A64AD19A}" destId="{66559ACD-C2D9-4170-A4AC-7431C639786B}" srcOrd="2" destOrd="0" presId="urn:microsoft.com/office/officeart/2005/8/layout/pList2"/>
    <dgm:cxn modelId="{420D3A05-84B8-4CB4-A9E9-C2DA7B7AC343}" type="presParOf" srcId="{26EF7FD7-0154-4AE7-A115-EA4BC57809BC}" destId="{49EA74F8-D180-4DFA-A4D3-61E116205882}" srcOrd="3" destOrd="0" presId="urn:microsoft.com/office/officeart/2005/8/layout/pList2"/>
    <dgm:cxn modelId="{3019EFDD-9887-43CB-B0B9-7FB8F71FFEB6}" type="presParOf" srcId="{26EF7FD7-0154-4AE7-A115-EA4BC57809BC}" destId="{54FDAC67-E534-4D02-BAEE-828C81AB98ED}" srcOrd="4" destOrd="0" presId="urn:microsoft.com/office/officeart/2005/8/layout/pList2"/>
    <dgm:cxn modelId="{163A7786-213D-4228-A14A-ED96F9B17398}" type="presParOf" srcId="{54FDAC67-E534-4D02-BAEE-828C81AB98ED}" destId="{BF61919B-6BEB-4440-AC0F-7626389330DD}" srcOrd="0" destOrd="0" presId="urn:microsoft.com/office/officeart/2005/8/layout/pList2"/>
    <dgm:cxn modelId="{E036FF60-366D-4BC4-B022-F841373E3EDA}" type="presParOf" srcId="{54FDAC67-E534-4D02-BAEE-828C81AB98ED}" destId="{C1E47D8E-F4F8-4734-994C-B542AF578F92}" srcOrd="1" destOrd="0" presId="urn:microsoft.com/office/officeart/2005/8/layout/pList2"/>
    <dgm:cxn modelId="{10A62DC6-3A27-45E0-A0B0-D168421082E0}" type="presParOf" srcId="{54FDAC67-E534-4D02-BAEE-828C81AB98ED}" destId="{F5BDCAE4-9DA8-4D28-99B4-3FF3CA1C9D68}" srcOrd="2" destOrd="0" presId="urn:microsoft.com/office/officeart/2005/8/layout/pList2"/>
    <dgm:cxn modelId="{7C93326B-9798-4740-84C7-0E35BBAD59FB}" type="presParOf" srcId="{26EF7FD7-0154-4AE7-A115-EA4BC57809BC}" destId="{22B13DCF-FC4A-486C-87F8-61504358154D}" srcOrd="5" destOrd="0" presId="urn:microsoft.com/office/officeart/2005/8/layout/pList2"/>
    <dgm:cxn modelId="{63FCD9C5-19A0-4A85-B13A-0594AD58FF9D}" type="presParOf" srcId="{26EF7FD7-0154-4AE7-A115-EA4BC57809BC}" destId="{666DC54C-9F0E-461E-BBAF-B986EADBB790}" srcOrd="6" destOrd="0" presId="urn:microsoft.com/office/officeart/2005/8/layout/pList2"/>
    <dgm:cxn modelId="{BA289233-CFAE-4FE1-BCB6-900B963A362F}" type="presParOf" srcId="{666DC54C-9F0E-461E-BBAF-B986EADBB790}" destId="{824FA2D0-C31E-4B2A-9487-5EFFD81BCB62}" srcOrd="0" destOrd="0" presId="urn:microsoft.com/office/officeart/2005/8/layout/pList2"/>
    <dgm:cxn modelId="{9A1737D9-3C33-4B32-8828-BA2BF71BB7E8}" type="presParOf" srcId="{666DC54C-9F0E-461E-BBAF-B986EADBB790}" destId="{910B67BF-5E3A-43A7-BC29-4F81B68E0077}" srcOrd="1" destOrd="0" presId="urn:microsoft.com/office/officeart/2005/8/layout/pList2"/>
    <dgm:cxn modelId="{964E6906-77D6-4BD9-A4A5-33A8CE76D478}" type="presParOf" srcId="{666DC54C-9F0E-461E-BBAF-B986EADBB790}" destId="{E2F1A2CF-4C49-42A2-AD2B-42DAC8B416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293DC-74FB-40BB-8CC2-C42DF439AAB4}">
      <dsp:nvSpPr>
        <dsp:cNvPr id="0" name=""/>
        <dsp:cNvSpPr/>
      </dsp:nvSpPr>
      <dsp:spPr>
        <a:xfrm>
          <a:off x="0" y="0"/>
          <a:ext cx="8946541" cy="18879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CF2FA-F778-489F-B3E4-BC9A560BAB89}">
      <dsp:nvSpPr>
        <dsp:cNvPr id="0" name=""/>
        <dsp:cNvSpPr/>
      </dsp:nvSpPr>
      <dsp:spPr>
        <a:xfrm>
          <a:off x="270860" y="251728"/>
          <a:ext cx="1954609" cy="1384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281E8-61B1-4165-AC17-1B38FFEBF70C}">
      <dsp:nvSpPr>
        <dsp:cNvPr id="0" name=""/>
        <dsp:cNvSpPr/>
      </dsp:nvSpPr>
      <dsp:spPr>
        <a:xfrm rot="10800000">
          <a:off x="270860" y="1887966"/>
          <a:ext cx="1954609" cy="23075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0" i="0" kern="1200"/>
            <a:t>Kalifornija je najmnogoljudnija američka država i ima najviše elektora (54), </a:t>
          </a:r>
          <a:endParaRPr lang="hr-HR" sz="1500" kern="1200"/>
        </a:p>
      </dsp:txBody>
      <dsp:txXfrm rot="10800000">
        <a:off x="330971" y="1887966"/>
        <a:ext cx="1834387" cy="2247403"/>
      </dsp:txXfrm>
    </dsp:sp>
    <dsp:sp modelId="{66559ACD-C2D9-4170-A4AC-7431C639786B}">
      <dsp:nvSpPr>
        <dsp:cNvPr id="0" name=""/>
        <dsp:cNvSpPr/>
      </dsp:nvSpPr>
      <dsp:spPr>
        <a:xfrm>
          <a:off x="2420930" y="251728"/>
          <a:ext cx="1954609" cy="1384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D7E2A-CC67-4C43-94D7-F0A85152BEA8}">
      <dsp:nvSpPr>
        <dsp:cNvPr id="0" name=""/>
        <dsp:cNvSpPr/>
      </dsp:nvSpPr>
      <dsp:spPr>
        <a:xfrm rot="10800000">
          <a:off x="2420930" y="1887966"/>
          <a:ext cx="1954609" cy="23075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0" i="0" kern="1200"/>
            <a:t>Teksas (40),</a:t>
          </a:r>
          <a:endParaRPr lang="hr-HR" sz="1500" kern="1200"/>
        </a:p>
      </dsp:txBody>
      <dsp:txXfrm rot="10800000">
        <a:off x="2481041" y="1887966"/>
        <a:ext cx="1834387" cy="2247403"/>
      </dsp:txXfrm>
    </dsp:sp>
    <dsp:sp modelId="{F5BDCAE4-9DA8-4D28-99B4-3FF3CA1C9D68}">
      <dsp:nvSpPr>
        <dsp:cNvPr id="0" name=""/>
        <dsp:cNvSpPr/>
      </dsp:nvSpPr>
      <dsp:spPr>
        <a:xfrm>
          <a:off x="4571000" y="251728"/>
          <a:ext cx="1954609" cy="1384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1919B-6BEB-4440-AC0F-7626389330DD}">
      <dsp:nvSpPr>
        <dsp:cNvPr id="0" name=""/>
        <dsp:cNvSpPr/>
      </dsp:nvSpPr>
      <dsp:spPr>
        <a:xfrm rot="10800000">
          <a:off x="4571000" y="1887966"/>
          <a:ext cx="1954609" cy="23075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Florida (30) </a:t>
          </a:r>
          <a:endParaRPr lang="hr-HR" sz="1500" kern="1200"/>
        </a:p>
      </dsp:txBody>
      <dsp:txXfrm rot="10800000">
        <a:off x="4631111" y="1887966"/>
        <a:ext cx="1834387" cy="2247403"/>
      </dsp:txXfrm>
    </dsp:sp>
    <dsp:sp modelId="{E2F1A2CF-4C49-42A2-AD2B-42DAC8B41638}">
      <dsp:nvSpPr>
        <dsp:cNvPr id="0" name=""/>
        <dsp:cNvSpPr/>
      </dsp:nvSpPr>
      <dsp:spPr>
        <a:xfrm>
          <a:off x="6721071" y="251728"/>
          <a:ext cx="1954609" cy="13845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33000" r="-3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FA2D0-C31E-4B2A-9487-5EFFD81BCB62}">
      <dsp:nvSpPr>
        <dsp:cNvPr id="0" name=""/>
        <dsp:cNvSpPr/>
      </dsp:nvSpPr>
      <dsp:spPr>
        <a:xfrm rot="10800000">
          <a:off x="6721071" y="1887966"/>
          <a:ext cx="1954609" cy="23075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New York (28).</a:t>
          </a:r>
          <a:endParaRPr lang="hr-HR" sz="1500" kern="1200"/>
        </a:p>
      </dsp:txBody>
      <dsp:txXfrm rot="10800000">
        <a:off x="6781182" y="1887966"/>
        <a:ext cx="1834387" cy="2247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CA1CEB9-74C0-4F16-BC46-B512952F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1"/>
            <a:ext cx="1219200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A8BB5A94-E3D7-461D-A09B-FADAAAA41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FBF260-C226-48F6-8E0E-20CF6980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39334"/>
            <a:ext cx="8825658" cy="3338048"/>
          </a:xfrm>
        </p:spPr>
        <p:txBody>
          <a:bodyPr/>
          <a:lstStyle/>
          <a:p>
            <a:r>
              <a:rPr lang="hr-HR" sz="4800" b="1">
                <a:solidFill>
                  <a:schemeClr val="bg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PREDSJEDNIČKI </a:t>
            </a:r>
            <a:r>
              <a:rPr lang="hr-HR" sz="48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IZBORI u SAD-u</a:t>
            </a:r>
            <a:endParaRPr lang="hr-HR" sz="4800" b="1" dirty="0">
              <a:solidFill>
                <a:schemeClr val="bg1">
                  <a:lumMod val="95000"/>
                  <a:lumOff val="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6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743D35-A7C6-44A8-B644-CC27EC61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B760EC-F1D2-4E52-88BA-5F56E90D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Predsjednički izbori u Sjedinjenim Američkim Državama 2024. bili su 60. predsjednički izbori, održani u utorak 5. studenoga 2024. godine.</a:t>
            </a:r>
          </a:p>
          <a:p>
            <a:r>
              <a:rPr lang="hr-HR" dirty="0"/>
              <a:t>birači su birali predsjednika i potpredsjednika na mandat od četiri godine.</a:t>
            </a:r>
          </a:p>
          <a:p>
            <a:r>
              <a:rPr lang="hr-HR" dirty="0"/>
              <a:t> </a:t>
            </a:r>
            <a:r>
              <a:rPr lang="hr-HR" dirty="0" err="1"/>
              <a:t>Donald</a:t>
            </a:r>
            <a:r>
              <a:rPr lang="hr-HR" dirty="0"/>
              <a:t> </a:t>
            </a:r>
            <a:r>
              <a:rPr lang="hr-HR" dirty="0" err="1"/>
              <a:t>Trump</a:t>
            </a:r>
            <a:r>
              <a:rPr lang="hr-HR" dirty="0"/>
              <a:t>, član Republikanske stranke, natjecao se za reizbor za drugi, </a:t>
            </a:r>
            <a:r>
              <a:rPr lang="hr-HR" dirty="0" err="1"/>
              <a:t>neuzastopni</a:t>
            </a:r>
            <a:r>
              <a:rPr lang="hr-HR" dirty="0"/>
              <a:t> mandat, nakon što je izgubio od dotadašnjeg predsjednika Joea </a:t>
            </a:r>
            <a:r>
              <a:rPr lang="hr-HR" dirty="0" err="1"/>
              <a:t>Bidena</a:t>
            </a:r>
            <a:r>
              <a:rPr lang="hr-HR" dirty="0"/>
              <a:t> na prethodnim izborima 2020. godine.</a:t>
            </a:r>
          </a:p>
        </p:txBody>
      </p:sp>
    </p:spTree>
    <p:extLst>
      <p:ext uri="{BB962C8B-B14F-4D97-AF65-F5344CB8AC3E}">
        <p14:creationId xmlns:p14="http://schemas.microsoft.com/office/powerpoint/2010/main" val="109434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7D244-5F95-438F-A3D7-4FB11EB9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DONALD TRUMP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5B9416-1166-4C32-8811-99C9CD06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13" y="1257051"/>
            <a:ext cx="6923088" cy="3450415"/>
          </a:xfrm>
        </p:spPr>
        <p:txBody>
          <a:bodyPr>
            <a:normAutofit fontScale="92500"/>
          </a:bodyPr>
          <a:lstStyle/>
          <a:p>
            <a:r>
              <a:rPr lang="hr-HR" dirty="0" err="1"/>
              <a:t>Donald</a:t>
            </a:r>
            <a:r>
              <a:rPr lang="hr-HR" dirty="0"/>
              <a:t> John </a:t>
            </a:r>
            <a:r>
              <a:rPr lang="hr-HR" dirty="0" err="1"/>
              <a:t>Trump</a:t>
            </a:r>
            <a:r>
              <a:rPr lang="hr-HR" dirty="0"/>
              <a:t> , američki je poduzetnik, televizijski producent i voditelj te političar njemačko-škotskog podrijetla</a:t>
            </a:r>
          </a:p>
          <a:p>
            <a:r>
              <a:rPr lang="hr-HR" dirty="0"/>
              <a:t> 20. siječnja 2017. do 20. siječnja 2021. obnašao dužnost 45. predsjednika Sjedinjenih Američkih Država. </a:t>
            </a:r>
          </a:p>
          <a:p>
            <a:r>
              <a:rPr lang="pl-PL" dirty="0"/>
              <a:t>ponovno je izabran za predsjednika 5. studenog 2024. </a:t>
            </a:r>
          </a:p>
          <a:p>
            <a:r>
              <a:rPr lang="hr-HR" dirty="0"/>
              <a:t>rođen je u njujorškoj četvrti </a:t>
            </a:r>
            <a:r>
              <a:rPr lang="hr-HR" dirty="0" err="1"/>
              <a:t>Queensu</a:t>
            </a:r>
            <a:r>
              <a:rPr lang="hr-HR" dirty="0"/>
              <a:t>, gdje je pohađao osnovnu i srednju školu te Njujoršku vojnu školu.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18391E-ED46-451B-B6E3-583957EC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91" y="2921000"/>
            <a:ext cx="4640673" cy="30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ECE3E3-569A-45E7-9634-156373AE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SE SMIJE KANDIDIRATI?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DC7890-9EA2-4FBD-8089-21E41255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439333"/>
            <a:ext cx="4781022" cy="249766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kandidati za predsjednika moraju biti američki državljani stariji od 35 godina, koji su rođeni u SAD-u i u njem žive barem 14 godina.</a:t>
            </a:r>
          </a:p>
          <a:p>
            <a:r>
              <a:rPr lang="hr-HR" dirty="0"/>
              <a:t>predsjednika bira kolegij izbornika (</a:t>
            </a:r>
            <a:r>
              <a:rPr lang="hr-HR" dirty="0" err="1"/>
              <a:t>Electoral</a:t>
            </a:r>
            <a:r>
              <a:rPr lang="hr-HR" dirty="0"/>
              <a:t> </a:t>
            </a:r>
            <a:r>
              <a:rPr lang="hr-HR" dirty="0" err="1"/>
              <a:t>College</a:t>
            </a:r>
            <a:r>
              <a:rPr lang="hr-HR" dirty="0"/>
              <a:t>), tijelo izabrano na općim izborima u saveznim državama.</a:t>
            </a:r>
          </a:p>
          <a:p>
            <a:r>
              <a:rPr lang="hr-HR" dirty="0"/>
              <a:t> predsjednik je biran za mandat od četiri godine i može biti biran najviše na dva mandata.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CEE744-5D6E-4709-BA56-9A795BFE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33" y="1310818"/>
            <a:ext cx="5308600" cy="52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A5CBE9-1541-4D77-81FA-D8EE740B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KAKVE OVLASTI IMA PRESJEDNIK?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F52857-2BDF-43FC-9B7C-24FD03172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51786"/>
            <a:ext cx="6508221" cy="2798482"/>
          </a:xfrm>
        </p:spPr>
        <p:txBody>
          <a:bodyPr/>
          <a:lstStyle/>
          <a:p>
            <a:r>
              <a:rPr lang="hr-HR" dirty="0"/>
              <a:t>Predsjednik SAD-a ima široke ovlasti:</a:t>
            </a:r>
          </a:p>
          <a:p>
            <a:r>
              <a:rPr lang="hr-HR" dirty="0"/>
              <a:t>uz potvrdu Senata imenuje suce Vrhovnoga suda i savezne činovnike</a:t>
            </a:r>
          </a:p>
          <a:p>
            <a:r>
              <a:rPr lang="hr-HR" dirty="0"/>
              <a:t>ima pravo veta na zakonodavne prijedloge, koji Kongres može odbiti dvotrećinskom većinom glasova u oba doma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640955-6873-4AE2-84F2-74578DBF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411220"/>
            <a:ext cx="4796800" cy="31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A04E95-29A8-4EC0-8B9F-5AED5E02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MOŽE GLASATI NA IZBORIMA?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E4037F-0833-4B90-BFE9-6F9FEDFA3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2" y="1557868"/>
            <a:ext cx="4992688" cy="274320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pravo glasa predsjedničkim izborima imaju američki državljani stariji od 18 godina.</a:t>
            </a:r>
          </a:p>
          <a:p>
            <a:r>
              <a:rPr lang="hr-HR" dirty="0"/>
              <a:t>sve države osim Sjeverne </a:t>
            </a:r>
            <a:r>
              <a:rPr lang="hr-HR" dirty="0" err="1"/>
              <a:t>Dakote</a:t>
            </a:r>
            <a:r>
              <a:rPr lang="hr-HR" dirty="0"/>
              <a:t> zahtijevaju da se ljudi registriraju prije nego što glasaju. </a:t>
            </a:r>
          </a:p>
          <a:p>
            <a:r>
              <a:rPr lang="hr-HR" dirty="0"/>
              <a:t>Svaka od država ima svoj proces registracije birača i svoj rok, a u nekim slučajevima pravila su različita čak i od okruga do okruga.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CD412A-DBBF-4DF5-AF2B-3972BB30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675" y="1752599"/>
            <a:ext cx="5589996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0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4003D-2E64-4DFC-BFA3-AF996D06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ELEKTORSKI GLASOVI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A598EE-1823-442D-A565-EC2D3000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46518"/>
            <a:ext cx="4992687" cy="2840815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izbornika je ukupno 538, što je broj koji odgovara broju kongresnika i senatora u američkom parlamentu.</a:t>
            </a:r>
          </a:p>
          <a:p>
            <a:r>
              <a:rPr lang="hr-HR" dirty="0"/>
              <a:t>to znači da ukupno ima 538 elektora: 435 zastupnika i 100 senatora, plus tri za distrikt Columbiju</a:t>
            </a:r>
          </a:p>
          <a:p>
            <a:r>
              <a:rPr lang="pl-PL" dirty="0"/>
              <a:t>predsjednik postaje onaj kandidat koji osvoji najmanje 270 elektora.</a:t>
            </a:r>
          </a:p>
          <a:p>
            <a:r>
              <a:rPr lang="hr-HR" dirty="0"/>
              <a:t>Svaka država u izborni kolegij delegira onoliko izbornika koliko joj pripada razmjerno broju stanovnika.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9193BD-C3C5-4EDA-A137-B960B6DA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433" y="2192867"/>
            <a:ext cx="37465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EF453-7BA7-4BA6-9B57-C759C7E2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003387B-2DE7-40CF-8C2F-323DB2977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728251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227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394</Words>
  <Application>Microsoft Office PowerPoint</Application>
  <PresentationFormat>Široki zaslon</PresentationFormat>
  <Paragraphs>30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Bahnschrift Condensed</vt:lpstr>
      <vt:lpstr>Century Gothic</vt:lpstr>
      <vt:lpstr>Wingdings 3</vt:lpstr>
      <vt:lpstr>Ion</vt:lpstr>
      <vt:lpstr>PREDSJEDNIČKI IZBORI u SAD-u</vt:lpstr>
      <vt:lpstr>PowerPoint prezentacija</vt:lpstr>
      <vt:lpstr>DONALD TRUMP</vt:lpstr>
      <vt:lpstr>TKO SE SMIJE KANDIDIRATI?</vt:lpstr>
      <vt:lpstr>KAKVE OVLASTI IMA PRESJEDNIK?</vt:lpstr>
      <vt:lpstr>TKO MOŽE GLASATI NA IZBORIMA?</vt:lpstr>
      <vt:lpstr>ELEKTORSKI GLASOVI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PRESJEDNIČKI IZBORI U SAD</dc:title>
  <dc:creator>korisnik</dc:creator>
  <cp:lastModifiedBy>Dino Perkušić</cp:lastModifiedBy>
  <cp:revision>8</cp:revision>
  <dcterms:created xsi:type="dcterms:W3CDTF">2024-11-08T07:07:27Z</dcterms:created>
  <dcterms:modified xsi:type="dcterms:W3CDTF">2024-11-08T10:00:34Z</dcterms:modified>
</cp:coreProperties>
</file>