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919F-66F1-4EAA-B2A9-F535F81B8271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C259815-759B-4945-AE2E-99FD64E079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008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919F-66F1-4EAA-B2A9-F535F81B8271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9815-759B-4945-AE2E-99FD64E079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700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919F-66F1-4EAA-B2A9-F535F81B8271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9815-759B-4945-AE2E-99FD64E079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470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919F-66F1-4EAA-B2A9-F535F81B8271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9815-759B-4945-AE2E-99FD64E079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65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DB3919F-66F1-4EAA-B2A9-F535F81B8271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C259815-759B-4945-AE2E-99FD64E079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875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919F-66F1-4EAA-B2A9-F535F81B8271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9815-759B-4945-AE2E-99FD64E079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521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919F-66F1-4EAA-B2A9-F535F81B8271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9815-759B-4945-AE2E-99FD64E079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718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919F-66F1-4EAA-B2A9-F535F81B8271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9815-759B-4945-AE2E-99FD64E079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661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919F-66F1-4EAA-B2A9-F535F81B8271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9815-759B-4945-AE2E-99FD64E079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979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919F-66F1-4EAA-B2A9-F535F81B8271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9815-759B-4945-AE2E-99FD64E079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678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919F-66F1-4EAA-B2A9-F535F81B8271}" type="datetimeFigureOut">
              <a:rPr lang="hr-HR" smtClean="0"/>
              <a:t>25.10.2024.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9815-759B-4945-AE2E-99FD64E079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413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DB3919F-66F1-4EAA-B2A9-F535F81B8271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C259815-759B-4945-AE2E-99FD64E079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079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Diskriminacija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Magdalena Šimundić,Lea Župa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473" y="3510616"/>
            <a:ext cx="3913909" cy="282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7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420" y="559447"/>
            <a:ext cx="10058400" cy="1609344"/>
          </a:xfrm>
        </p:spPr>
        <p:txBody>
          <a:bodyPr/>
          <a:lstStyle/>
          <a:p>
            <a:r>
              <a:rPr lang="hr-HR" dirty="0" smtClean="0"/>
              <a:t>Diskriminacija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175" y="1914006"/>
            <a:ext cx="4754880" cy="397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Diskriminacija je proces predrasudnih razlika između ljudi na osnovu grupa, klasa ili drugih kategorija kojima pripadaju</a:t>
            </a:r>
            <a:endParaRPr lang="hr-HR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1765" y="484632"/>
            <a:ext cx="2850585" cy="2135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073" y="3286047"/>
            <a:ext cx="5309755" cy="298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9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Oblici diskriminacije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Socijalni i kulturni faktori: predrasude i stereotipi</a:t>
            </a:r>
          </a:p>
          <a:p>
            <a:r>
              <a:rPr lang="hr-HR" dirty="0" smtClean="0"/>
              <a:t>Ekonomski faktori: konkurencija za resurse i prilike</a:t>
            </a:r>
          </a:p>
          <a:p>
            <a:r>
              <a:rPr lang="hr-HR" dirty="0" smtClean="0"/>
              <a:t>Politički faktori: zakonodavne praznine i nejednakosti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4288" y="2281238"/>
            <a:ext cx="4754562" cy="3803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4283061"/>
            <a:ext cx="3991408" cy="19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6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Utjecaji diskriminacije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Na pojedince: mentalno zdravlje, obrazovanje, ekonomska stabilnost</a:t>
            </a:r>
          </a:p>
          <a:p>
            <a:r>
              <a:rPr lang="hr-HR" dirty="0" smtClean="0"/>
              <a:t>Na društvo: podjele, sukobi, gubitak potencijala zajednice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4288" y="2557968"/>
            <a:ext cx="4754562" cy="3250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37" y="3910444"/>
            <a:ext cx="3627293" cy="18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Kako se boriti protiv diskriminacije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Obrazovanje i svijest: važnost edukacije o različitostima</a:t>
            </a:r>
          </a:p>
          <a:p>
            <a:r>
              <a:rPr lang="hr-HR" dirty="0" smtClean="0"/>
              <a:t>Zakonodavne promjene: primjeri uspješnih politika</a:t>
            </a:r>
          </a:p>
          <a:p>
            <a:r>
              <a:rPr lang="hr-HR" dirty="0" smtClean="0"/>
              <a:t>Podrška zajednice: angažman u podršci žrtvama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3686" y="1640230"/>
            <a:ext cx="4754562" cy="271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607" y="3902507"/>
            <a:ext cx="33432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Rekapitulacija ključnih točaka: sažetak onoga što je rečeno</a:t>
            </a:r>
          </a:p>
          <a:p>
            <a:r>
              <a:rPr lang="hr-HR" dirty="0" smtClean="0"/>
              <a:t>Poziv na akciju: kako svatko od nas može doprinijeti smanjenju diskriminacije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5737" y="484632"/>
            <a:ext cx="4075711" cy="2204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2550275"/>
            <a:ext cx="3266209" cy="326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1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 vam na pozornosti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809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18</TotalTime>
  <Words>121</Words>
  <Application>Microsoft Office PowerPoint</Application>
  <PresentationFormat>Široki zaslon</PresentationFormat>
  <Paragraphs>19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Rockwell</vt:lpstr>
      <vt:lpstr>Rockwell Condensed</vt:lpstr>
      <vt:lpstr>Wingdings</vt:lpstr>
      <vt:lpstr>Wood Type</vt:lpstr>
      <vt:lpstr>Diskriminacija</vt:lpstr>
      <vt:lpstr>Diskriminacija</vt:lpstr>
      <vt:lpstr>Oblici diskriminacije</vt:lpstr>
      <vt:lpstr>Utjecaji diskriminacije</vt:lpstr>
      <vt:lpstr>Kako se boriti protiv diskriminacije</vt:lpstr>
      <vt:lpstr>Zaključak</vt:lpstr>
      <vt:lpstr>Hvala vam na pozornosti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Diskriminacija</dc:title>
  <dc:creator>Učenik</dc:creator>
  <cp:lastModifiedBy>Dino Perkušić</cp:lastModifiedBy>
  <cp:revision>4</cp:revision>
  <dcterms:created xsi:type="dcterms:W3CDTF">2024-10-25T05:18:25Z</dcterms:created>
  <dcterms:modified xsi:type="dcterms:W3CDTF">2024-10-25T06:43:51Z</dcterms:modified>
</cp:coreProperties>
</file>