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8549027E-55F5-4D9D-B9A0-71ED8A4723B5}">
          <p14:sldIdLst>
            <p14:sldId id="256"/>
          </p14:sldIdLst>
        </p14:section>
        <p14:section name="Sekcija bez naslova" id="{CA15F67B-59D8-4091-B60C-A3A1EA32B8BB}">
          <p14:sldIdLst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BAFD0-EF4D-403D-821E-146BC2C57914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B0129B8-BE5F-4E4B-818C-0BE9E4D7E0C9}">
      <dgm:prSet/>
      <dgm:spPr/>
      <dgm:t>
        <a:bodyPr/>
        <a:lstStyle/>
        <a:p>
          <a:r>
            <a:rPr lang="hr-HR" b="0" i="0"/>
            <a:t>Pojam Diskriminacija se pojavio početkom 17. stoljeća i to u engleskom jeziku. </a:t>
          </a:r>
          <a:endParaRPr lang="hr-HR"/>
        </a:p>
      </dgm:t>
    </dgm:pt>
    <dgm:pt modelId="{666FA8AF-9EDE-4CA1-AA2A-3D3B933E4FE2}" type="parTrans" cxnId="{EDAA2453-0AB2-4809-9B12-D65B776C4715}">
      <dgm:prSet/>
      <dgm:spPr/>
      <dgm:t>
        <a:bodyPr/>
        <a:lstStyle/>
        <a:p>
          <a:endParaRPr lang="hr-HR"/>
        </a:p>
      </dgm:t>
    </dgm:pt>
    <dgm:pt modelId="{DE21EABF-CE57-4858-9183-35D4897C3025}" type="sibTrans" cxnId="{EDAA2453-0AB2-4809-9B12-D65B776C4715}">
      <dgm:prSet/>
      <dgm:spPr/>
      <dgm:t>
        <a:bodyPr/>
        <a:lstStyle/>
        <a:p>
          <a:endParaRPr lang="hr-HR"/>
        </a:p>
      </dgm:t>
    </dgm:pt>
    <dgm:pt modelId="{32D95ADF-789E-4A13-9215-C9FDE2A8D40E}">
      <dgm:prSet/>
      <dgm:spPr/>
      <dgm:t>
        <a:bodyPr/>
        <a:lstStyle/>
        <a:p>
          <a:r>
            <a:rPr lang="hr-HR" b="0" i="0"/>
            <a:t>Od Američkog građanskog rata izraz "diskriminacija" općenito je evoluirao u američkoj varijanti engleskog jezika i upotrebljavao se kao razumijevanje predrasudnog postupanja pojedinca </a:t>
          </a:r>
          <a:endParaRPr lang="hr-HR"/>
        </a:p>
      </dgm:t>
    </dgm:pt>
    <dgm:pt modelId="{74BB290E-C974-4844-A664-D6E97FA6F99A}" type="parTrans" cxnId="{8BACB88A-B19B-4C75-BBB5-F32B95B3E28A}">
      <dgm:prSet/>
      <dgm:spPr/>
      <dgm:t>
        <a:bodyPr/>
        <a:lstStyle/>
        <a:p>
          <a:endParaRPr lang="hr-HR"/>
        </a:p>
      </dgm:t>
    </dgm:pt>
    <dgm:pt modelId="{C0DB12B4-8E32-4D41-BBA1-DBC552A17790}" type="sibTrans" cxnId="{8BACB88A-B19B-4C75-BBB5-F32B95B3E28A}">
      <dgm:prSet/>
      <dgm:spPr/>
      <dgm:t>
        <a:bodyPr/>
        <a:lstStyle/>
        <a:p>
          <a:endParaRPr lang="hr-HR"/>
        </a:p>
      </dgm:t>
    </dgm:pt>
    <dgm:pt modelId="{2A6E9415-DC01-4710-A503-2E222C54A33D}">
      <dgm:prSet/>
      <dgm:spPr/>
      <dgm:t>
        <a:bodyPr/>
        <a:lstStyle/>
        <a:p>
          <a:r>
            <a:rPr lang="hr-HR" b="0" i="0"/>
            <a:t>Prije nego što je ovaj smisao riječi postao gotovo univerzalan, bio je sinonim za razlučivanje, takt i kulturu kao u "ukusu i diskriminaciji", općenito hvalevrijedan atribut; do toga da se "diskriminacija" obično omalovažava</a:t>
          </a:r>
          <a:endParaRPr lang="hr-HR"/>
        </a:p>
      </dgm:t>
    </dgm:pt>
    <dgm:pt modelId="{47B88CB1-F6FA-4FA0-A3D3-21865BB5EAE9}" type="parTrans" cxnId="{41954A3B-9B06-46F7-A601-1AE5EF8B1A44}">
      <dgm:prSet/>
      <dgm:spPr/>
      <dgm:t>
        <a:bodyPr/>
        <a:lstStyle/>
        <a:p>
          <a:endParaRPr lang="hr-HR"/>
        </a:p>
      </dgm:t>
    </dgm:pt>
    <dgm:pt modelId="{B33F8E24-785F-45F5-8D63-4668B901A3D0}" type="sibTrans" cxnId="{41954A3B-9B06-46F7-A601-1AE5EF8B1A44}">
      <dgm:prSet/>
      <dgm:spPr/>
      <dgm:t>
        <a:bodyPr/>
        <a:lstStyle/>
        <a:p>
          <a:endParaRPr lang="hr-HR"/>
        </a:p>
      </dgm:t>
    </dgm:pt>
    <dgm:pt modelId="{5FD2BF5C-953D-43A9-8953-075DD4377DBE}" type="pres">
      <dgm:prSet presAssocID="{7ABBAFD0-EF4D-403D-821E-146BC2C57914}" presName="Name0" presStyleCnt="0">
        <dgm:presLayoutVars>
          <dgm:chMax/>
          <dgm:chPref/>
          <dgm:dir/>
        </dgm:presLayoutVars>
      </dgm:prSet>
      <dgm:spPr/>
    </dgm:pt>
    <dgm:pt modelId="{6D6E9953-F3AF-4DD3-A450-7861EC266273}" type="pres">
      <dgm:prSet presAssocID="{CB0129B8-BE5F-4E4B-818C-0BE9E4D7E0C9}" presName="composite" presStyleCnt="0">
        <dgm:presLayoutVars>
          <dgm:chMax/>
          <dgm:chPref/>
        </dgm:presLayoutVars>
      </dgm:prSet>
      <dgm:spPr/>
    </dgm:pt>
    <dgm:pt modelId="{536A0F4B-A503-4C3A-8098-065496AF25D6}" type="pres">
      <dgm:prSet presAssocID="{CB0129B8-BE5F-4E4B-818C-0BE9E4D7E0C9}" presName="Image" presStyleLbl="bgImgPlace1" presStyleIdx="0" presStyleCnt="3"/>
      <dgm:spPr/>
    </dgm:pt>
    <dgm:pt modelId="{4DBCDE1D-8CB5-426C-80EB-2A160B2F5C60}" type="pres">
      <dgm:prSet presAssocID="{CB0129B8-BE5F-4E4B-818C-0BE9E4D7E0C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DC89EFE-3894-48C8-8AA1-3DABBF875C4C}" type="pres">
      <dgm:prSet presAssocID="{CB0129B8-BE5F-4E4B-818C-0BE9E4D7E0C9}" presName="tlFrame" presStyleLbl="node1" presStyleIdx="0" presStyleCnt="12"/>
      <dgm:spPr/>
    </dgm:pt>
    <dgm:pt modelId="{4DFDC265-FEB7-42AF-BF1A-63D8C7407469}" type="pres">
      <dgm:prSet presAssocID="{CB0129B8-BE5F-4E4B-818C-0BE9E4D7E0C9}" presName="trFrame" presStyleLbl="node1" presStyleIdx="1" presStyleCnt="12"/>
      <dgm:spPr/>
    </dgm:pt>
    <dgm:pt modelId="{D9242EBC-78D6-4831-809C-47D29865439B}" type="pres">
      <dgm:prSet presAssocID="{CB0129B8-BE5F-4E4B-818C-0BE9E4D7E0C9}" presName="blFrame" presStyleLbl="node1" presStyleIdx="2" presStyleCnt="12"/>
      <dgm:spPr/>
    </dgm:pt>
    <dgm:pt modelId="{B15046B5-44E3-4771-85D4-F332C46FFCB9}" type="pres">
      <dgm:prSet presAssocID="{CB0129B8-BE5F-4E4B-818C-0BE9E4D7E0C9}" presName="brFrame" presStyleLbl="node1" presStyleIdx="3" presStyleCnt="12"/>
      <dgm:spPr/>
    </dgm:pt>
    <dgm:pt modelId="{40C50EC9-7FAC-4AE6-8216-BA01ABE1F685}" type="pres">
      <dgm:prSet presAssocID="{DE21EABF-CE57-4858-9183-35D4897C3025}" presName="sibTrans" presStyleCnt="0"/>
      <dgm:spPr/>
    </dgm:pt>
    <dgm:pt modelId="{51EC760E-BE49-41AD-A9C8-F070388B88CD}" type="pres">
      <dgm:prSet presAssocID="{32D95ADF-789E-4A13-9215-C9FDE2A8D40E}" presName="composite" presStyleCnt="0">
        <dgm:presLayoutVars>
          <dgm:chMax/>
          <dgm:chPref/>
        </dgm:presLayoutVars>
      </dgm:prSet>
      <dgm:spPr/>
    </dgm:pt>
    <dgm:pt modelId="{21D7766B-A9D6-48C0-9EF1-80AF59CD6826}" type="pres">
      <dgm:prSet presAssocID="{32D95ADF-789E-4A13-9215-C9FDE2A8D40E}" presName="Image" presStyleLbl="bgImgPlace1" presStyleIdx="1" presStyleCnt="3"/>
      <dgm:spPr/>
    </dgm:pt>
    <dgm:pt modelId="{E435EE49-0DFE-4325-A484-B67BE50F599B}" type="pres">
      <dgm:prSet presAssocID="{32D95ADF-789E-4A13-9215-C9FDE2A8D40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B54C6D7-064B-4FB9-A8C9-37322F8C0557}" type="pres">
      <dgm:prSet presAssocID="{32D95ADF-789E-4A13-9215-C9FDE2A8D40E}" presName="tlFrame" presStyleLbl="node1" presStyleIdx="4" presStyleCnt="12"/>
      <dgm:spPr/>
    </dgm:pt>
    <dgm:pt modelId="{6EA10684-C0B4-46B4-A68C-1587FD38E750}" type="pres">
      <dgm:prSet presAssocID="{32D95ADF-789E-4A13-9215-C9FDE2A8D40E}" presName="trFrame" presStyleLbl="node1" presStyleIdx="5" presStyleCnt="12"/>
      <dgm:spPr/>
    </dgm:pt>
    <dgm:pt modelId="{7B438290-7A4B-434C-B78A-135E0A8B04EB}" type="pres">
      <dgm:prSet presAssocID="{32D95ADF-789E-4A13-9215-C9FDE2A8D40E}" presName="blFrame" presStyleLbl="node1" presStyleIdx="6" presStyleCnt="12"/>
      <dgm:spPr/>
    </dgm:pt>
    <dgm:pt modelId="{1CBDB456-3094-416C-B432-7696C1D15D24}" type="pres">
      <dgm:prSet presAssocID="{32D95ADF-789E-4A13-9215-C9FDE2A8D40E}" presName="brFrame" presStyleLbl="node1" presStyleIdx="7" presStyleCnt="12"/>
      <dgm:spPr/>
    </dgm:pt>
    <dgm:pt modelId="{A7E5124C-0183-451C-9508-D455CBDCC2AC}" type="pres">
      <dgm:prSet presAssocID="{C0DB12B4-8E32-4D41-BBA1-DBC552A17790}" presName="sibTrans" presStyleCnt="0"/>
      <dgm:spPr/>
    </dgm:pt>
    <dgm:pt modelId="{1707FBA2-4D29-4065-ADE4-5642F2EDF11F}" type="pres">
      <dgm:prSet presAssocID="{2A6E9415-DC01-4710-A503-2E222C54A33D}" presName="composite" presStyleCnt="0">
        <dgm:presLayoutVars>
          <dgm:chMax/>
          <dgm:chPref/>
        </dgm:presLayoutVars>
      </dgm:prSet>
      <dgm:spPr/>
    </dgm:pt>
    <dgm:pt modelId="{BB6BDDBC-3D84-4591-A145-D9D5D43E15AB}" type="pres">
      <dgm:prSet presAssocID="{2A6E9415-DC01-4710-A503-2E222C54A33D}" presName="Image" presStyleLbl="bgImgPlace1" presStyleIdx="2" presStyleCnt="3"/>
      <dgm:spPr/>
    </dgm:pt>
    <dgm:pt modelId="{ADC957DE-7203-41CD-9E7C-8D2703DB741E}" type="pres">
      <dgm:prSet presAssocID="{2A6E9415-DC01-4710-A503-2E222C54A33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E60A5B0-1015-4B17-881C-E8E527BB4BB3}" type="pres">
      <dgm:prSet presAssocID="{2A6E9415-DC01-4710-A503-2E222C54A33D}" presName="tlFrame" presStyleLbl="node1" presStyleIdx="8" presStyleCnt="12"/>
      <dgm:spPr/>
    </dgm:pt>
    <dgm:pt modelId="{986E86E9-689D-4364-9906-079125AE0118}" type="pres">
      <dgm:prSet presAssocID="{2A6E9415-DC01-4710-A503-2E222C54A33D}" presName="trFrame" presStyleLbl="node1" presStyleIdx="9" presStyleCnt="12"/>
      <dgm:spPr/>
    </dgm:pt>
    <dgm:pt modelId="{E6FC3C21-5384-451A-81C8-F545F1459111}" type="pres">
      <dgm:prSet presAssocID="{2A6E9415-DC01-4710-A503-2E222C54A33D}" presName="blFrame" presStyleLbl="node1" presStyleIdx="10" presStyleCnt="12"/>
      <dgm:spPr/>
    </dgm:pt>
    <dgm:pt modelId="{288EB3FC-B56A-4DCE-9E71-EA8A499B6344}" type="pres">
      <dgm:prSet presAssocID="{2A6E9415-DC01-4710-A503-2E222C54A33D}" presName="brFrame" presStyleLbl="node1" presStyleIdx="11" presStyleCnt="12"/>
      <dgm:spPr/>
    </dgm:pt>
  </dgm:ptLst>
  <dgm:cxnLst>
    <dgm:cxn modelId="{41954A3B-9B06-46F7-A601-1AE5EF8B1A44}" srcId="{7ABBAFD0-EF4D-403D-821E-146BC2C57914}" destId="{2A6E9415-DC01-4710-A503-2E222C54A33D}" srcOrd="2" destOrd="0" parTransId="{47B88CB1-F6FA-4FA0-A3D3-21865BB5EAE9}" sibTransId="{B33F8E24-785F-45F5-8D63-4668B901A3D0}"/>
    <dgm:cxn modelId="{EDAA2453-0AB2-4809-9B12-D65B776C4715}" srcId="{7ABBAFD0-EF4D-403D-821E-146BC2C57914}" destId="{CB0129B8-BE5F-4E4B-818C-0BE9E4D7E0C9}" srcOrd="0" destOrd="0" parTransId="{666FA8AF-9EDE-4CA1-AA2A-3D3B933E4FE2}" sibTransId="{DE21EABF-CE57-4858-9183-35D4897C3025}"/>
    <dgm:cxn modelId="{85C78783-83CB-489F-837E-A5F2AF8AA6E9}" type="presOf" srcId="{CB0129B8-BE5F-4E4B-818C-0BE9E4D7E0C9}" destId="{4DBCDE1D-8CB5-426C-80EB-2A160B2F5C60}" srcOrd="0" destOrd="0" presId="urn:microsoft.com/office/officeart/2009/3/layout/FramedTextPicture"/>
    <dgm:cxn modelId="{8BACB88A-B19B-4C75-BBB5-F32B95B3E28A}" srcId="{7ABBAFD0-EF4D-403D-821E-146BC2C57914}" destId="{32D95ADF-789E-4A13-9215-C9FDE2A8D40E}" srcOrd="1" destOrd="0" parTransId="{74BB290E-C974-4844-A664-D6E97FA6F99A}" sibTransId="{C0DB12B4-8E32-4D41-BBA1-DBC552A17790}"/>
    <dgm:cxn modelId="{866F779B-64D1-4A9E-B119-DFDF7DE9087D}" type="presOf" srcId="{2A6E9415-DC01-4710-A503-2E222C54A33D}" destId="{ADC957DE-7203-41CD-9E7C-8D2703DB741E}" srcOrd="0" destOrd="0" presId="urn:microsoft.com/office/officeart/2009/3/layout/FramedTextPicture"/>
    <dgm:cxn modelId="{E130E1E3-6941-4A7A-AD1D-5AB4AC095460}" type="presOf" srcId="{32D95ADF-789E-4A13-9215-C9FDE2A8D40E}" destId="{E435EE49-0DFE-4325-A484-B67BE50F599B}" srcOrd="0" destOrd="0" presId="urn:microsoft.com/office/officeart/2009/3/layout/FramedTextPicture"/>
    <dgm:cxn modelId="{0B27DAFB-7660-40D3-BCE9-8B74167AF500}" type="presOf" srcId="{7ABBAFD0-EF4D-403D-821E-146BC2C57914}" destId="{5FD2BF5C-953D-43A9-8953-075DD4377DBE}" srcOrd="0" destOrd="0" presId="urn:microsoft.com/office/officeart/2009/3/layout/FramedTextPicture"/>
    <dgm:cxn modelId="{01CA757C-5210-42FC-BF56-327701B2B5A1}" type="presParOf" srcId="{5FD2BF5C-953D-43A9-8953-075DD4377DBE}" destId="{6D6E9953-F3AF-4DD3-A450-7861EC266273}" srcOrd="0" destOrd="0" presId="urn:microsoft.com/office/officeart/2009/3/layout/FramedTextPicture"/>
    <dgm:cxn modelId="{A16EA940-75E6-4ADD-A208-5594260ADCFC}" type="presParOf" srcId="{6D6E9953-F3AF-4DD3-A450-7861EC266273}" destId="{536A0F4B-A503-4C3A-8098-065496AF25D6}" srcOrd="0" destOrd="0" presId="urn:microsoft.com/office/officeart/2009/3/layout/FramedTextPicture"/>
    <dgm:cxn modelId="{B3FEB75C-DC84-4ECC-97F1-D39A9D960467}" type="presParOf" srcId="{6D6E9953-F3AF-4DD3-A450-7861EC266273}" destId="{4DBCDE1D-8CB5-426C-80EB-2A160B2F5C60}" srcOrd="1" destOrd="0" presId="urn:microsoft.com/office/officeart/2009/3/layout/FramedTextPicture"/>
    <dgm:cxn modelId="{EFDCA74C-883F-48E6-B1E7-38F358560C87}" type="presParOf" srcId="{6D6E9953-F3AF-4DD3-A450-7861EC266273}" destId="{8DC89EFE-3894-48C8-8AA1-3DABBF875C4C}" srcOrd="2" destOrd="0" presId="urn:microsoft.com/office/officeart/2009/3/layout/FramedTextPicture"/>
    <dgm:cxn modelId="{F74684B9-EF27-4A48-BB87-009D51543780}" type="presParOf" srcId="{6D6E9953-F3AF-4DD3-A450-7861EC266273}" destId="{4DFDC265-FEB7-42AF-BF1A-63D8C7407469}" srcOrd="3" destOrd="0" presId="urn:microsoft.com/office/officeart/2009/3/layout/FramedTextPicture"/>
    <dgm:cxn modelId="{8D46733B-80CF-4A81-BDC1-858FFAA6DCBD}" type="presParOf" srcId="{6D6E9953-F3AF-4DD3-A450-7861EC266273}" destId="{D9242EBC-78D6-4831-809C-47D29865439B}" srcOrd="4" destOrd="0" presId="urn:microsoft.com/office/officeart/2009/3/layout/FramedTextPicture"/>
    <dgm:cxn modelId="{32984844-6562-48E8-BF7A-9CE606233BE6}" type="presParOf" srcId="{6D6E9953-F3AF-4DD3-A450-7861EC266273}" destId="{B15046B5-44E3-4771-85D4-F332C46FFCB9}" srcOrd="5" destOrd="0" presId="urn:microsoft.com/office/officeart/2009/3/layout/FramedTextPicture"/>
    <dgm:cxn modelId="{BEDF795F-F6F8-437D-8DE0-16C842894612}" type="presParOf" srcId="{5FD2BF5C-953D-43A9-8953-075DD4377DBE}" destId="{40C50EC9-7FAC-4AE6-8216-BA01ABE1F685}" srcOrd="1" destOrd="0" presId="urn:microsoft.com/office/officeart/2009/3/layout/FramedTextPicture"/>
    <dgm:cxn modelId="{D7ED9464-D331-4D24-AC6C-BEC5438D1BFF}" type="presParOf" srcId="{5FD2BF5C-953D-43A9-8953-075DD4377DBE}" destId="{51EC760E-BE49-41AD-A9C8-F070388B88CD}" srcOrd="2" destOrd="0" presId="urn:microsoft.com/office/officeart/2009/3/layout/FramedTextPicture"/>
    <dgm:cxn modelId="{0C3F78FA-99F7-4957-BFB8-DD7E6BF18DC3}" type="presParOf" srcId="{51EC760E-BE49-41AD-A9C8-F070388B88CD}" destId="{21D7766B-A9D6-48C0-9EF1-80AF59CD6826}" srcOrd="0" destOrd="0" presId="urn:microsoft.com/office/officeart/2009/3/layout/FramedTextPicture"/>
    <dgm:cxn modelId="{0A916398-43C3-4F79-BB7A-4AF74C5CE646}" type="presParOf" srcId="{51EC760E-BE49-41AD-A9C8-F070388B88CD}" destId="{E435EE49-0DFE-4325-A484-B67BE50F599B}" srcOrd="1" destOrd="0" presId="urn:microsoft.com/office/officeart/2009/3/layout/FramedTextPicture"/>
    <dgm:cxn modelId="{61153541-7DCC-4DB5-9A29-EF1361C7F985}" type="presParOf" srcId="{51EC760E-BE49-41AD-A9C8-F070388B88CD}" destId="{EB54C6D7-064B-4FB9-A8C9-37322F8C0557}" srcOrd="2" destOrd="0" presId="urn:microsoft.com/office/officeart/2009/3/layout/FramedTextPicture"/>
    <dgm:cxn modelId="{1EA80871-0DC0-43E4-A920-DC7C431D0652}" type="presParOf" srcId="{51EC760E-BE49-41AD-A9C8-F070388B88CD}" destId="{6EA10684-C0B4-46B4-A68C-1587FD38E750}" srcOrd="3" destOrd="0" presId="urn:microsoft.com/office/officeart/2009/3/layout/FramedTextPicture"/>
    <dgm:cxn modelId="{CFEF9554-A8B4-4F73-BCC1-831FAA07A055}" type="presParOf" srcId="{51EC760E-BE49-41AD-A9C8-F070388B88CD}" destId="{7B438290-7A4B-434C-B78A-135E0A8B04EB}" srcOrd="4" destOrd="0" presId="urn:microsoft.com/office/officeart/2009/3/layout/FramedTextPicture"/>
    <dgm:cxn modelId="{0F2926AA-8ABD-4B14-9E00-E7B65672C47D}" type="presParOf" srcId="{51EC760E-BE49-41AD-A9C8-F070388B88CD}" destId="{1CBDB456-3094-416C-B432-7696C1D15D24}" srcOrd="5" destOrd="0" presId="urn:microsoft.com/office/officeart/2009/3/layout/FramedTextPicture"/>
    <dgm:cxn modelId="{4BBEB5DC-E64D-4617-BD7E-335CD0E14AB9}" type="presParOf" srcId="{5FD2BF5C-953D-43A9-8953-075DD4377DBE}" destId="{A7E5124C-0183-451C-9508-D455CBDCC2AC}" srcOrd="3" destOrd="0" presId="urn:microsoft.com/office/officeart/2009/3/layout/FramedTextPicture"/>
    <dgm:cxn modelId="{328C4B6B-5C4A-4463-9584-CA22D423989F}" type="presParOf" srcId="{5FD2BF5C-953D-43A9-8953-075DD4377DBE}" destId="{1707FBA2-4D29-4065-ADE4-5642F2EDF11F}" srcOrd="4" destOrd="0" presId="urn:microsoft.com/office/officeart/2009/3/layout/FramedTextPicture"/>
    <dgm:cxn modelId="{84B21D5A-B861-401C-AD44-2DD2BEDFC633}" type="presParOf" srcId="{1707FBA2-4D29-4065-ADE4-5642F2EDF11F}" destId="{BB6BDDBC-3D84-4591-A145-D9D5D43E15AB}" srcOrd="0" destOrd="0" presId="urn:microsoft.com/office/officeart/2009/3/layout/FramedTextPicture"/>
    <dgm:cxn modelId="{8C326C2E-0E0C-4166-AB59-1C7CB0635691}" type="presParOf" srcId="{1707FBA2-4D29-4065-ADE4-5642F2EDF11F}" destId="{ADC957DE-7203-41CD-9E7C-8D2703DB741E}" srcOrd="1" destOrd="0" presId="urn:microsoft.com/office/officeart/2009/3/layout/FramedTextPicture"/>
    <dgm:cxn modelId="{2139B189-7FBB-415B-B4AA-1BE4AC548577}" type="presParOf" srcId="{1707FBA2-4D29-4065-ADE4-5642F2EDF11F}" destId="{1E60A5B0-1015-4B17-881C-E8E527BB4BB3}" srcOrd="2" destOrd="0" presId="urn:microsoft.com/office/officeart/2009/3/layout/FramedTextPicture"/>
    <dgm:cxn modelId="{9362EB37-F85D-4998-8FC5-BA0A67190261}" type="presParOf" srcId="{1707FBA2-4D29-4065-ADE4-5642F2EDF11F}" destId="{986E86E9-689D-4364-9906-079125AE0118}" srcOrd="3" destOrd="0" presId="urn:microsoft.com/office/officeart/2009/3/layout/FramedTextPicture"/>
    <dgm:cxn modelId="{69E34D50-2243-4500-AA3D-731EC48DD613}" type="presParOf" srcId="{1707FBA2-4D29-4065-ADE4-5642F2EDF11F}" destId="{E6FC3C21-5384-451A-81C8-F545F1459111}" srcOrd="4" destOrd="0" presId="urn:microsoft.com/office/officeart/2009/3/layout/FramedTextPicture"/>
    <dgm:cxn modelId="{839F3B8A-2108-44BA-B439-A49D098AA559}" type="presParOf" srcId="{1707FBA2-4D29-4065-ADE4-5642F2EDF11F}" destId="{288EB3FC-B56A-4DCE-9E71-EA8A499B634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ED5A3-A369-4670-93DC-BBD16B9BFFF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F08CAF5-D4E3-4FD6-A1FA-F2165266E06B}">
      <dgm:prSet/>
      <dgm:spPr/>
      <dgm:t>
        <a:bodyPr/>
        <a:lstStyle/>
        <a:p>
          <a:r>
            <a:rPr lang="hr-HR" b="0" i="0"/>
            <a:t>Rasa i etnička pripadnost</a:t>
          </a:r>
          <a:endParaRPr lang="hr-HR"/>
        </a:p>
      </dgm:t>
    </dgm:pt>
    <dgm:pt modelId="{3CF3A7F5-390E-4755-B98A-5F6C1D1E406A}" type="parTrans" cxnId="{FA3C0B88-D34C-48C9-99D6-1B5A8C708C0C}">
      <dgm:prSet/>
      <dgm:spPr/>
      <dgm:t>
        <a:bodyPr/>
        <a:lstStyle/>
        <a:p>
          <a:endParaRPr lang="hr-HR"/>
        </a:p>
      </dgm:t>
    </dgm:pt>
    <dgm:pt modelId="{E1C34349-9D8E-4F1D-B0AD-8753A9DBAEFE}" type="sibTrans" cxnId="{FA3C0B88-D34C-48C9-99D6-1B5A8C708C0C}">
      <dgm:prSet/>
      <dgm:spPr/>
      <dgm:t>
        <a:bodyPr/>
        <a:lstStyle/>
        <a:p>
          <a:endParaRPr lang="hr-HR"/>
        </a:p>
      </dgm:t>
    </dgm:pt>
    <dgm:pt modelId="{792733F4-1602-4434-98A1-A772E95A98CD}">
      <dgm:prSet/>
      <dgm:spPr/>
      <dgm:t>
        <a:bodyPr/>
        <a:lstStyle/>
        <a:p>
          <a:r>
            <a:rPr lang="hr-HR" b="0" i="0"/>
            <a:t>Spol i seksualna pripadnost</a:t>
          </a:r>
          <a:endParaRPr lang="hr-HR"/>
        </a:p>
      </dgm:t>
    </dgm:pt>
    <dgm:pt modelId="{78453410-C5CA-4262-9A65-30FD35B9F770}" type="parTrans" cxnId="{F31691E2-F2CB-4DC4-A717-6D4ACDEECEAC}">
      <dgm:prSet/>
      <dgm:spPr/>
      <dgm:t>
        <a:bodyPr/>
        <a:lstStyle/>
        <a:p>
          <a:endParaRPr lang="hr-HR"/>
        </a:p>
      </dgm:t>
    </dgm:pt>
    <dgm:pt modelId="{04119175-FEB1-438E-BB77-CDC7BADCD47D}" type="sibTrans" cxnId="{F31691E2-F2CB-4DC4-A717-6D4ACDEECEAC}">
      <dgm:prSet/>
      <dgm:spPr/>
      <dgm:t>
        <a:bodyPr/>
        <a:lstStyle/>
        <a:p>
          <a:endParaRPr lang="hr-HR"/>
        </a:p>
      </dgm:t>
    </dgm:pt>
    <dgm:pt modelId="{99E2072A-F21C-436E-A418-E656A743363B}">
      <dgm:prSet/>
      <dgm:spPr/>
      <dgm:t>
        <a:bodyPr/>
        <a:lstStyle/>
        <a:p>
          <a:r>
            <a:rPr lang="hr-HR" b="0" i="0"/>
            <a:t>Religija</a:t>
          </a:r>
          <a:endParaRPr lang="hr-HR"/>
        </a:p>
      </dgm:t>
    </dgm:pt>
    <dgm:pt modelId="{50C0BD3C-F857-422F-B2A0-67288B8EC1EF}" type="parTrans" cxnId="{08AE54D8-08EC-4020-80DD-BBEC606597B6}">
      <dgm:prSet/>
      <dgm:spPr/>
      <dgm:t>
        <a:bodyPr/>
        <a:lstStyle/>
        <a:p>
          <a:endParaRPr lang="hr-HR"/>
        </a:p>
      </dgm:t>
    </dgm:pt>
    <dgm:pt modelId="{C8D32600-FB74-4826-A0A6-F56BAB136973}" type="sibTrans" cxnId="{08AE54D8-08EC-4020-80DD-BBEC606597B6}">
      <dgm:prSet/>
      <dgm:spPr/>
      <dgm:t>
        <a:bodyPr/>
        <a:lstStyle/>
        <a:p>
          <a:endParaRPr lang="hr-HR"/>
        </a:p>
      </dgm:t>
    </dgm:pt>
    <dgm:pt modelId="{6A436769-9B2A-4B22-8FC7-11F769670DA0}">
      <dgm:prSet/>
      <dgm:spPr/>
      <dgm:t>
        <a:bodyPr/>
        <a:lstStyle/>
        <a:p>
          <a:r>
            <a:rPr lang="hr-HR" b="0" i="0"/>
            <a:t>invaliditet</a:t>
          </a:r>
          <a:endParaRPr lang="hr-HR"/>
        </a:p>
      </dgm:t>
    </dgm:pt>
    <dgm:pt modelId="{1A2DEE03-B1D5-4D7E-A552-8A6AF2ADEBFB}" type="parTrans" cxnId="{A2C1EE68-A5CE-4352-8443-C37D1489524F}">
      <dgm:prSet/>
      <dgm:spPr/>
      <dgm:t>
        <a:bodyPr/>
        <a:lstStyle/>
        <a:p>
          <a:endParaRPr lang="hr-HR"/>
        </a:p>
      </dgm:t>
    </dgm:pt>
    <dgm:pt modelId="{01C92665-F1E6-42EC-9723-E0D7D4A61C21}" type="sibTrans" cxnId="{A2C1EE68-A5CE-4352-8443-C37D1489524F}">
      <dgm:prSet/>
      <dgm:spPr/>
      <dgm:t>
        <a:bodyPr/>
        <a:lstStyle/>
        <a:p>
          <a:endParaRPr lang="hr-HR"/>
        </a:p>
      </dgm:t>
    </dgm:pt>
    <dgm:pt modelId="{9D9EB72C-9F68-42E3-92F3-696C25E0BD44}" type="pres">
      <dgm:prSet presAssocID="{916ED5A3-A369-4670-93DC-BBD16B9BFFFA}" presName="Name0" presStyleCnt="0">
        <dgm:presLayoutVars>
          <dgm:chMax/>
          <dgm:chPref/>
          <dgm:dir/>
        </dgm:presLayoutVars>
      </dgm:prSet>
      <dgm:spPr/>
    </dgm:pt>
    <dgm:pt modelId="{DADBDA67-9737-4DF2-86CD-025C78E4F5AE}" type="pres">
      <dgm:prSet presAssocID="{3F08CAF5-D4E3-4FD6-A1FA-F2165266E06B}" presName="composite" presStyleCnt="0">
        <dgm:presLayoutVars>
          <dgm:chMax val="1"/>
          <dgm:chPref val="1"/>
        </dgm:presLayoutVars>
      </dgm:prSet>
      <dgm:spPr/>
    </dgm:pt>
    <dgm:pt modelId="{4D348006-D925-4BBC-AF1F-04A05100C542}" type="pres">
      <dgm:prSet presAssocID="{3F08CAF5-D4E3-4FD6-A1FA-F2165266E06B}" presName="Accent" presStyleLbl="trAlignAcc1" presStyleIdx="0" presStyleCnt="4">
        <dgm:presLayoutVars>
          <dgm:chMax val="0"/>
          <dgm:chPref val="0"/>
        </dgm:presLayoutVars>
      </dgm:prSet>
      <dgm:spPr/>
    </dgm:pt>
    <dgm:pt modelId="{987BDF5F-E517-4CC7-8740-1F714D002A4A}" type="pres">
      <dgm:prSet presAssocID="{3F08CAF5-D4E3-4FD6-A1FA-F2165266E06B}" presName="Image" presStyleLbl="alignImgPlace1" presStyleIdx="0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67D816E4-8109-4AD2-804A-89E6C5B5A9ED}" type="pres">
      <dgm:prSet presAssocID="{3F08CAF5-D4E3-4FD6-A1FA-F2165266E06B}" presName="ChildComposite" presStyleCnt="0"/>
      <dgm:spPr/>
    </dgm:pt>
    <dgm:pt modelId="{986A8DDA-F8A0-48DE-A08A-2ADA477C8C3F}" type="pres">
      <dgm:prSet presAssocID="{3F08CAF5-D4E3-4FD6-A1FA-F2165266E06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23E5E13-A6FD-4E92-9391-CB27AE293947}" type="pres">
      <dgm:prSet presAssocID="{3F08CAF5-D4E3-4FD6-A1FA-F2165266E06B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DA679A1D-9FDB-4E25-9293-D28FAD9555F3}" type="pres">
      <dgm:prSet presAssocID="{E1C34349-9D8E-4F1D-B0AD-8753A9DBAEFE}" presName="sibTrans" presStyleCnt="0"/>
      <dgm:spPr/>
    </dgm:pt>
    <dgm:pt modelId="{D1D75239-BC72-4AC9-A98F-F54F51AC8769}" type="pres">
      <dgm:prSet presAssocID="{792733F4-1602-4434-98A1-A772E95A98CD}" presName="composite" presStyleCnt="0">
        <dgm:presLayoutVars>
          <dgm:chMax val="1"/>
          <dgm:chPref val="1"/>
        </dgm:presLayoutVars>
      </dgm:prSet>
      <dgm:spPr/>
    </dgm:pt>
    <dgm:pt modelId="{07CC89AA-D768-4D8F-8803-A16ADA8B4DC1}" type="pres">
      <dgm:prSet presAssocID="{792733F4-1602-4434-98A1-A772E95A98CD}" presName="Accent" presStyleLbl="trAlignAcc1" presStyleIdx="1" presStyleCnt="4">
        <dgm:presLayoutVars>
          <dgm:chMax val="0"/>
          <dgm:chPref val="0"/>
        </dgm:presLayoutVars>
      </dgm:prSet>
      <dgm:spPr/>
    </dgm:pt>
    <dgm:pt modelId="{3F4DDA61-1B67-44EB-8C12-59FBAB9B5412}" type="pres">
      <dgm:prSet presAssocID="{792733F4-1602-4434-98A1-A772E95A98CD}" presName="Image" presStyleLbl="alignImgPlace1" presStyleIdx="1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7C831D67-C0A5-4B85-A293-8AB644638B7E}" type="pres">
      <dgm:prSet presAssocID="{792733F4-1602-4434-98A1-A772E95A98CD}" presName="ChildComposite" presStyleCnt="0"/>
      <dgm:spPr/>
    </dgm:pt>
    <dgm:pt modelId="{DF929221-8C17-41DB-864B-CF8927EE7A62}" type="pres">
      <dgm:prSet presAssocID="{792733F4-1602-4434-98A1-A772E95A98C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E380E98-5F49-4375-A4FE-1815C84EFE73}" type="pres">
      <dgm:prSet presAssocID="{792733F4-1602-4434-98A1-A772E95A98CD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57C1C4AC-17A7-41D5-ABE6-9900273BB486}" type="pres">
      <dgm:prSet presAssocID="{04119175-FEB1-438E-BB77-CDC7BADCD47D}" presName="sibTrans" presStyleCnt="0"/>
      <dgm:spPr/>
    </dgm:pt>
    <dgm:pt modelId="{1BA3F244-3F23-4D51-8E94-611E660461DB}" type="pres">
      <dgm:prSet presAssocID="{99E2072A-F21C-436E-A418-E656A743363B}" presName="composite" presStyleCnt="0">
        <dgm:presLayoutVars>
          <dgm:chMax val="1"/>
          <dgm:chPref val="1"/>
        </dgm:presLayoutVars>
      </dgm:prSet>
      <dgm:spPr/>
    </dgm:pt>
    <dgm:pt modelId="{7F559D8F-EB75-4158-936E-84804F9239A2}" type="pres">
      <dgm:prSet presAssocID="{99E2072A-F21C-436E-A418-E656A743363B}" presName="Accent" presStyleLbl="trAlignAcc1" presStyleIdx="2" presStyleCnt="4">
        <dgm:presLayoutVars>
          <dgm:chMax val="0"/>
          <dgm:chPref val="0"/>
        </dgm:presLayoutVars>
      </dgm:prSet>
      <dgm:spPr/>
    </dgm:pt>
    <dgm:pt modelId="{D5C2E983-B9BF-4BDB-A2B6-FE30AC0A0513}" type="pres">
      <dgm:prSet presAssocID="{99E2072A-F21C-436E-A418-E656A743363B}" presName="Image" presStyleLbl="alignImgPlace1" presStyleIdx="2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692C10B0-953D-40CD-B66F-26379CDA47C9}" type="pres">
      <dgm:prSet presAssocID="{99E2072A-F21C-436E-A418-E656A743363B}" presName="ChildComposite" presStyleCnt="0"/>
      <dgm:spPr/>
    </dgm:pt>
    <dgm:pt modelId="{7043F4F8-C244-4E79-A245-57CCB790241B}" type="pres">
      <dgm:prSet presAssocID="{99E2072A-F21C-436E-A418-E656A743363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B95C5A4-E40C-4161-ACAC-F7E2FD6572EE}" type="pres">
      <dgm:prSet presAssocID="{99E2072A-F21C-436E-A418-E656A743363B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47D86366-EC61-41D9-B8E5-AC7B7991CEB7}" type="pres">
      <dgm:prSet presAssocID="{C8D32600-FB74-4826-A0A6-F56BAB136973}" presName="sibTrans" presStyleCnt="0"/>
      <dgm:spPr/>
    </dgm:pt>
    <dgm:pt modelId="{3C8A6A5F-2DDC-4B12-AD5E-0A872EE2E5CC}" type="pres">
      <dgm:prSet presAssocID="{6A436769-9B2A-4B22-8FC7-11F769670DA0}" presName="composite" presStyleCnt="0">
        <dgm:presLayoutVars>
          <dgm:chMax val="1"/>
          <dgm:chPref val="1"/>
        </dgm:presLayoutVars>
      </dgm:prSet>
      <dgm:spPr/>
    </dgm:pt>
    <dgm:pt modelId="{4B8A48DD-0ECB-4EDC-9528-6940169FC74F}" type="pres">
      <dgm:prSet presAssocID="{6A436769-9B2A-4B22-8FC7-11F769670DA0}" presName="Accent" presStyleLbl="trAlignAcc1" presStyleIdx="3" presStyleCnt="4">
        <dgm:presLayoutVars>
          <dgm:chMax val="0"/>
          <dgm:chPref val="0"/>
        </dgm:presLayoutVars>
      </dgm:prSet>
      <dgm:spPr/>
    </dgm:pt>
    <dgm:pt modelId="{BF94F7B3-C983-430D-A8DF-B79A0CD7BF68}" type="pres">
      <dgm:prSet presAssocID="{6A436769-9B2A-4B22-8FC7-11F769670DA0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FEAE644D-2F15-4049-8935-72694A96C20D}" type="pres">
      <dgm:prSet presAssocID="{6A436769-9B2A-4B22-8FC7-11F769670DA0}" presName="ChildComposite" presStyleCnt="0"/>
      <dgm:spPr/>
    </dgm:pt>
    <dgm:pt modelId="{F9F60C73-4724-4814-9279-ED3DE27608F7}" type="pres">
      <dgm:prSet presAssocID="{6A436769-9B2A-4B22-8FC7-11F769670DA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5269E8-9B39-4EF7-96E2-C6FD9A0D7FD4}" type="pres">
      <dgm:prSet presAssocID="{6A436769-9B2A-4B22-8FC7-11F769670DA0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4AA05540-FAF5-4713-AD58-82672C5BFB08}" type="presOf" srcId="{3F08CAF5-D4E3-4FD6-A1FA-F2165266E06B}" destId="{423E5E13-A6FD-4E92-9391-CB27AE293947}" srcOrd="0" destOrd="0" presId="urn:microsoft.com/office/officeart/2008/layout/CaptionedPictures"/>
    <dgm:cxn modelId="{A2C1EE68-A5CE-4352-8443-C37D1489524F}" srcId="{916ED5A3-A369-4670-93DC-BBD16B9BFFFA}" destId="{6A436769-9B2A-4B22-8FC7-11F769670DA0}" srcOrd="3" destOrd="0" parTransId="{1A2DEE03-B1D5-4D7E-A552-8A6AF2ADEBFB}" sibTransId="{01C92665-F1E6-42EC-9723-E0D7D4A61C21}"/>
    <dgm:cxn modelId="{4173F06A-021E-400A-96EC-8110229BB084}" type="presOf" srcId="{99E2072A-F21C-436E-A418-E656A743363B}" destId="{CB95C5A4-E40C-4161-ACAC-F7E2FD6572EE}" srcOrd="0" destOrd="0" presId="urn:microsoft.com/office/officeart/2008/layout/CaptionedPictures"/>
    <dgm:cxn modelId="{FA3C0B88-D34C-48C9-99D6-1B5A8C708C0C}" srcId="{916ED5A3-A369-4670-93DC-BBD16B9BFFFA}" destId="{3F08CAF5-D4E3-4FD6-A1FA-F2165266E06B}" srcOrd="0" destOrd="0" parTransId="{3CF3A7F5-390E-4755-B98A-5F6C1D1E406A}" sibTransId="{E1C34349-9D8E-4F1D-B0AD-8753A9DBAEFE}"/>
    <dgm:cxn modelId="{52F11C9A-90D5-422B-B3DB-8B04E85C88C1}" type="presOf" srcId="{916ED5A3-A369-4670-93DC-BBD16B9BFFFA}" destId="{9D9EB72C-9F68-42E3-92F3-696C25E0BD44}" srcOrd="0" destOrd="0" presId="urn:microsoft.com/office/officeart/2008/layout/CaptionedPictures"/>
    <dgm:cxn modelId="{08AE54D8-08EC-4020-80DD-BBEC606597B6}" srcId="{916ED5A3-A369-4670-93DC-BBD16B9BFFFA}" destId="{99E2072A-F21C-436E-A418-E656A743363B}" srcOrd="2" destOrd="0" parTransId="{50C0BD3C-F857-422F-B2A0-67288B8EC1EF}" sibTransId="{C8D32600-FB74-4826-A0A6-F56BAB136973}"/>
    <dgm:cxn modelId="{F31691E2-F2CB-4DC4-A717-6D4ACDEECEAC}" srcId="{916ED5A3-A369-4670-93DC-BBD16B9BFFFA}" destId="{792733F4-1602-4434-98A1-A772E95A98CD}" srcOrd="1" destOrd="0" parTransId="{78453410-C5CA-4262-9A65-30FD35B9F770}" sibTransId="{04119175-FEB1-438E-BB77-CDC7BADCD47D}"/>
    <dgm:cxn modelId="{E44D48F2-58A7-4BE9-B208-6AB15B4BD6D8}" type="presOf" srcId="{792733F4-1602-4434-98A1-A772E95A98CD}" destId="{EE380E98-5F49-4375-A4FE-1815C84EFE73}" srcOrd="0" destOrd="0" presId="urn:microsoft.com/office/officeart/2008/layout/CaptionedPictures"/>
    <dgm:cxn modelId="{953EDBF4-F535-4C9B-AAA0-E5A2602045B0}" type="presOf" srcId="{6A436769-9B2A-4B22-8FC7-11F769670DA0}" destId="{655269E8-9B39-4EF7-96E2-C6FD9A0D7FD4}" srcOrd="0" destOrd="0" presId="urn:microsoft.com/office/officeart/2008/layout/CaptionedPictures"/>
    <dgm:cxn modelId="{A6730F92-26A8-4F79-ACF7-11DB7303A035}" type="presParOf" srcId="{9D9EB72C-9F68-42E3-92F3-696C25E0BD44}" destId="{DADBDA67-9737-4DF2-86CD-025C78E4F5AE}" srcOrd="0" destOrd="0" presId="urn:microsoft.com/office/officeart/2008/layout/CaptionedPictures"/>
    <dgm:cxn modelId="{A2257FA3-7B18-48B7-A2FC-927F45C7A6DA}" type="presParOf" srcId="{DADBDA67-9737-4DF2-86CD-025C78E4F5AE}" destId="{4D348006-D925-4BBC-AF1F-04A05100C542}" srcOrd="0" destOrd="0" presId="urn:microsoft.com/office/officeart/2008/layout/CaptionedPictures"/>
    <dgm:cxn modelId="{DB2022CC-BACB-4EEE-9541-01D96E039D4F}" type="presParOf" srcId="{DADBDA67-9737-4DF2-86CD-025C78E4F5AE}" destId="{987BDF5F-E517-4CC7-8740-1F714D002A4A}" srcOrd="1" destOrd="0" presId="urn:microsoft.com/office/officeart/2008/layout/CaptionedPictures"/>
    <dgm:cxn modelId="{F64098CF-32E4-4D7D-AEB1-DEC6BDD07D9C}" type="presParOf" srcId="{DADBDA67-9737-4DF2-86CD-025C78E4F5AE}" destId="{67D816E4-8109-4AD2-804A-89E6C5B5A9ED}" srcOrd="2" destOrd="0" presId="urn:microsoft.com/office/officeart/2008/layout/CaptionedPictures"/>
    <dgm:cxn modelId="{FF0DFF75-C67E-4B1F-BF2A-464835C89095}" type="presParOf" srcId="{67D816E4-8109-4AD2-804A-89E6C5B5A9ED}" destId="{986A8DDA-F8A0-48DE-A08A-2ADA477C8C3F}" srcOrd="0" destOrd="0" presId="urn:microsoft.com/office/officeart/2008/layout/CaptionedPictures"/>
    <dgm:cxn modelId="{7CD385B3-33B9-4B85-91C1-6A31A6B3CF6B}" type="presParOf" srcId="{67D816E4-8109-4AD2-804A-89E6C5B5A9ED}" destId="{423E5E13-A6FD-4E92-9391-CB27AE293947}" srcOrd="1" destOrd="0" presId="urn:microsoft.com/office/officeart/2008/layout/CaptionedPictures"/>
    <dgm:cxn modelId="{2878548E-CE27-4042-B392-B0E9AF7F73E4}" type="presParOf" srcId="{9D9EB72C-9F68-42E3-92F3-696C25E0BD44}" destId="{DA679A1D-9FDB-4E25-9293-D28FAD9555F3}" srcOrd="1" destOrd="0" presId="urn:microsoft.com/office/officeart/2008/layout/CaptionedPictures"/>
    <dgm:cxn modelId="{7247BEB2-9F3B-416D-9712-F66C895F4EA2}" type="presParOf" srcId="{9D9EB72C-9F68-42E3-92F3-696C25E0BD44}" destId="{D1D75239-BC72-4AC9-A98F-F54F51AC8769}" srcOrd="2" destOrd="0" presId="urn:microsoft.com/office/officeart/2008/layout/CaptionedPictures"/>
    <dgm:cxn modelId="{DA5BD20E-EEE4-4DCA-A1D0-5C67452A1D59}" type="presParOf" srcId="{D1D75239-BC72-4AC9-A98F-F54F51AC8769}" destId="{07CC89AA-D768-4D8F-8803-A16ADA8B4DC1}" srcOrd="0" destOrd="0" presId="urn:microsoft.com/office/officeart/2008/layout/CaptionedPictures"/>
    <dgm:cxn modelId="{8535AC5E-3731-4A5D-B3E3-055059F5FDEB}" type="presParOf" srcId="{D1D75239-BC72-4AC9-A98F-F54F51AC8769}" destId="{3F4DDA61-1B67-44EB-8C12-59FBAB9B5412}" srcOrd="1" destOrd="0" presId="urn:microsoft.com/office/officeart/2008/layout/CaptionedPictures"/>
    <dgm:cxn modelId="{D42316AF-432B-41CC-854B-3ABC30C6936E}" type="presParOf" srcId="{D1D75239-BC72-4AC9-A98F-F54F51AC8769}" destId="{7C831D67-C0A5-4B85-A293-8AB644638B7E}" srcOrd="2" destOrd="0" presId="urn:microsoft.com/office/officeart/2008/layout/CaptionedPictures"/>
    <dgm:cxn modelId="{312372D9-B330-4A28-9238-A5535340FC25}" type="presParOf" srcId="{7C831D67-C0A5-4B85-A293-8AB644638B7E}" destId="{DF929221-8C17-41DB-864B-CF8927EE7A62}" srcOrd="0" destOrd="0" presId="urn:microsoft.com/office/officeart/2008/layout/CaptionedPictures"/>
    <dgm:cxn modelId="{69234E82-CF03-4016-895F-5EFF2B44749D}" type="presParOf" srcId="{7C831D67-C0A5-4B85-A293-8AB644638B7E}" destId="{EE380E98-5F49-4375-A4FE-1815C84EFE73}" srcOrd="1" destOrd="0" presId="urn:microsoft.com/office/officeart/2008/layout/CaptionedPictures"/>
    <dgm:cxn modelId="{B7A50931-E003-40A0-A638-902BDC10A993}" type="presParOf" srcId="{9D9EB72C-9F68-42E3-92F3-696C25E0BD44}" destId="{57C1C4AC-17A7-41D5-ABE6-9900273BB486}" srcOrd="3" destOrd="0" presId="urn:microsoft.com/office/officeart/2008/layout/CaptionedPictures"/>
    <dgm:cxn modelId="{8863DDF8-357B-44AF-9664-0B9B107C2235}" type="presParOf" srcId="{9D9EB72C-9F68-42E3-92F3-696C25E0BD44}" destId="{1BA3F244-3F23-4D51-8E94-611E660461DB}" srcOrd="4" destOrd="0" presId="urn:microsoft.com/office/officeart/2008/layout/CaptionedPictures"/>
    <dgm:cxn modelId="{2E08F676-10D7-452D-8B07-A40391B16643}" type="presParOf" srcId="{1BA3F244-3F23-4D51-8E94-611E660461DB}" destId="{7F559D8F-EB75-4158-936E-84804F9239A2}" srcOrd="0" destOrd="0" presId="urn:microsoft.com/office/officeart/2008/layout/CaptionedPictures"/>
    <dgm:cxn modelId="{8D234230-17BC-4921-A1E4-607E4C4CC76D}" type="presParOf" srcId="{1BA3F244-3F23-4D51-8E94-611E660461DB}" destId="{D5C2E983-B9BF-4BDB-A2B6-FE30AC0A0513}" srcOrd="1" destOrd="0" presId="urn:microsoft.com/office/officeart/2008/layout/CaptionedPictures"/>
    <dgm:cxn modelId="{93D8ACD7-42C2-4392-83DD-19247201FF57}" type="presParOf" srcId="{1BA3F244-3F23-4D51-8E94-611E660461DB}" destId="{692C10B0-953D-40CD-B66F-26379CDA47C9}" srcOrd="2" destOrd="0" presId="urn:microsoft.com/office/officeart/2008/layout/CaptionedPictures"/>
    <dgm:cxn modelId="{80DD67EB-36DD-470B-8AD1-8A7440A4AB3D}" type="presParOf" srcId="{692C10B0-953D-40CD-B66F-26379CDA47C9}" destId="{7043F4F8-C244-4E79-A245-57CCB790241B}" srcOrd="0" destOrd="0" presId="urn:microsoft.com/office/officeart/2008/layout/CaptionedPictures"/>
    <dgm:cxn modelId="{25724209-E3C3-48EF-9020-5F3A358E35FB}" type="presParOf" srcId="{692C10B0-953D-40CD-B66F-26379CDA47C9}" destId="{CB95C5A4-E40C-4161-ACAC-F7E2FD6572EE}" srcOrd="1" destOrd="0" presId="urn:microsoft.com/office/officeart/2008/layout/CaptionedPictures"/>
    <dgm:cxn modelId="{2849519C-BF13-4E54-B8F8-0E7120B28C19}" type="presParOf" srcId="{9D9EB72C-9F68-42E3-92F3-696C25E0BD44}" destId="{47D86366-EC61-41D9-B8E5-AC7B7991CEB7}" srcOrd="5" destOrd="0" presId="urn:microsoft.com/office/officeart/2008/layout/CaptionedPictures"/>
    <dgm:cxn modelId="{8124CE7D-C4B3-4A6B-9B62-3F0AF145276B}" type="presParOf" srcId="{9D9EB72C-9F68-42E3-92F3-696C25E0BD44}" destId="{3C8A6A5F-2DDC-4B12-AD5E-0A872EE2E5CC}" srcOrd="6" destOrd="0" presId="urn:microsoft.com/office/officeart/2008/layout/CaptionedPictures"/>
    <dgm:cxn modelId="{2C91119F-1BD1-4902-A343-82B6F85B21E4}" type="presParOf" srcId="{3C8A6A5F-2DDC-4B12-AD5E-0A872EE2E5CC}" destId="{4B8A48DD-0ECB-4EDC-9528-6940169FC74F}" srcOrd="0" destOrd="0" presId="urn:microsoft.com/office/officeart/2008/layout/CaptionedPictures"/>
    <dgm:cxn modelId="{76499957-552B-47D9-87CA-0CEAFBDAAD06}" type="presParOf" srcId="{3C8A6A5F-2DDC-4B12-AD5E-0A872EE2E5CC}" destId="{BF94F7B3-C983-430D-A8DF-B79A0CD7BF68}" srcOrd="1" destOrd="0" presId="urn:microsoft.com/office/officeart/2008/layout/CaptionedPictures"/>
    <dgm:cxn modelId="{890A9C5D-3110-4768-9D43-ED68B536EB1C}" type="presParOf" srcId="{3C8A6A5F-2DDC-4B12-AD5E-0A872EE2E5CC}" destId="{FEAE644D-2F15-4049-8935-72694A96C20D}" srcOrd="2" destOrd="0" presId="urn:microsoft.com/office/officeart/2008/layout/CaptionedPictures"/>
    <dgm:cxn modelId="{4505CF1B-BBB1-4E11-8603-0974787D51ED}" type="presParOf" srcId="{FEAE644D-2F15-4049-8935-72694A96C20D}" destId="{F9F60C73-4724-4814-9279-ED3DE27608F7}" srcOrd="0" destOrd="0" presId="urn:microsoft.com/office/officeart/2008/layout/CaptionedPictures"/>
    <dgm:cxn modelId="{75570EAF-BB91-4BD6-972F-4EB9E46AA9F2}" type="presParOf" srcId="{FEAE644D-2F15-4049-8935-72694A96C20D}" destId="{655269E8-9B39-4EF7-96E2-C6FD9A0D7FD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E67D07-A208-4CC5-8537-99484BC7D783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D9619FD-D9DC-4BFB-927D-382873D17F25}">
      <dgm:prSet/>
      <dgm:spPr/>
      <dgm:t>
        <a:bodyPr/>
        <a:lstStyle/>
        <a:p>
          <a:r>
            <a:rPr lang="hr-HR" dirty="0"/>
            <a:t>predrasude</a:t>
          </a:r>
        </a:p>
      </dgm:t>
    </dgm:pt>
    <dgm:pt modelId="{3FEACC77-5156-4396-8676-6516EDE08DE7}" type="parTrans" cxnId="{742B0C71-D2B3-40AF-ACF7-91FC38C4EFEB}">
      <dgm:prSet/>
      <dgm:spPr/>
      <dgm:t>
        <a:bodyPr/>
        <a:lstStyle/>
        <a:p>
          <a:endParaRPr lang="hr-HR"/>
        </a:p>
      </dgm:t>
    </dgm:pt>
    <dgm:pt modelId="{BCE992F7-6406-4D02-8F8E-701AA84CC899}" type="sibTrans" cxnId="{742B0C71-D2B3-40AF-ACF7-91FC38C4EFEB}">
      <dgm:prSet/>
      <dgm:spPr/>
      <dgm:t>
        <a:bodyPr/>
        <a:lstStyle/>
        <a:p>
          <a:endParaRPr lang="hr-HR"/>
        </a:p>
      </dgm:t>
    </dgm:pt>
    <dgm:pt modelId="{DE240597-4045-480B-BEA3-3FDC4505FA06}">
      <dgm:prSet/>
      <dgm:spPr/>
      <dgm:t>
        <a:bodyPr/>
        <a:lstStyle/>
        <a:p>
          <a:r>
            <a:rPr lang="hr-HR" b="0" i="0"/>
            <a:t>Društvene norme</a:t>
          </a:r>
          <a:endParaRPr lang="hr-HR"/>
        </a:p>
      </dgm:t>
    </dgm:pt>
    <dgm:pt modelId="{D0CCA87B-289E-41D7-BDEC-81AD107B3B32}" type="parTrans" cxnId="{1E608B10-F3B2-442A-B199-6C7BDA99C80E}">
      <dgm:prSet/>
      <dgm:spPr/>
      <dgm:t>
        <a:bodyPr/>
        <a:lstStyle/>
        <a:p>
          <a:endParaRPr lang="hr-HR"/>
        </a:p>
      </dgm:t>
    </dgm:pt>
    <dgm:pt modelId="{5A6288C3-2793-478B-B9B8-F38A2DA61E69}" type="sibTrans" cxnId="{1E608B10-F3B2-442A-B199-6C7BDA99C80E}">
      <dgm:prSet/>
      <dgm:spPr/>
      <dgm:t>
        <a:bodyPr/>
        <a:lstStyle/>
        <a:p>
          <a:endParaRPr lang="hr-HR"/>
        </a:p>
      </dgm:t>
    </dgm:pt>
    <dgm:pt modelId="{86BC64DD-A8E1-4D66-915A-6A47761A01F2}">
      <dgm:prSet/>
      <dgm:spPr/>
      <dgm:t>
        <a:bodyPr/>
        <a:lstStyle/>
        <a:p>
          <a:r>
            <a:rPr lang="hr-HR" b="0" i="0"/>
            <a:t>konkurencija</a:t>
          </a:r>
          <a:endParaRPr lang="hr-HR"/>
        </a:p>
      </dgm:t>
    </dgm:pt>
    <dgm:pt modelId="{61B828DA-978A-4C53-B296-8C57C2CE12BF}" type="parTrans" cxnId="{3F4C099B-D8D4-449D-AE8D-FDC6D2420E99}">
      <dgm:prSet/>
      <dgm:spPr/>
      <dgm:t>
        <a:bodyPr/>
        <a:lstStyle/>
        <a:p>
          <a:endParaRPr lang="hr-HR"/>
        </a:p>
      </dgm:t>
    </dgm:pt>
    <dgm:pt modelId="{85F9557D-E508-4275-8BF7-9A4628F19C52}" type="sibTrans" cxnId="{3F4C099B-D8D4-449D-AE8D-FDC6D2420E99}">
      <dgm:prSet/>
      <dgm:spPr/>
      <dgm:t>
        <a:bodyPr/>
        <a:lstStyle/>
        <a:p>
          <a:endParaRPr lang="hr-HR"/>
        </a:p>
      </dgm:t>
    </dgm:pt>
    <dgm:pt modelId="{753E1AD4-8791-4789-94D9-8D31F85FFD0E}" type="pres">
      <dgm:prSet presAssocID="{B2E67D07-A208-4CC5-8537-99484BC7D783}" presName="diagram" presStyleCnt="0">
        <dgm:presLayoutVars>
          <dgm:dir/>
          <dgm:animLvl val="lvl"/>
          <dgm:resizeHandles val="exact"/>
        </dgm:presLayoutVars>
      </dgm:prSet>
      <dgm:spPr/>
    </dgm:pt>
    <dgm:pt modelId="{CFB4D20E-64C4-49D5-A991-043F556608AA}" type="pres">
      <dgm:prSet presAssocID="{CD9619FD-D9DC-4BFB-927D-382873D17F25}" presName="compNode" presStyleCnt="0"/>
      <dgm:spPr/>
    </dgm:pt>
    <dgm:pt modelId="{E5EA4C2D-A874-4A2F-97AE-4E338A7EEB20}" type="pres">
      <dgm:prSet presAssocID="{CD9619FD-D9DC-4BFB-927D-382873D17F25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F909F5D6-A569-4083-8386-7A5C1C07AE47}" type="pres">
      <dgm:prSet presAssocID="{CD9619FD-D9DC-4BFB-927D-382873D17F2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5CBBAB-ADFD-4F14-BAF8-11F21CDBC252}" type="pres">
      <dgm:prSet presAssocID="{CD9619FD-D9DC-4BFB-927D-382873D17F25}" presName="parentRect" presStyleLbl="alignNode1" presStyleIdx="0" presStyleCnt="3"/>
      <dgm:spPr/>
    </dgm:pt>
    <dgm:pt modelId="{37E82683-5FC4-400E-8FF5-898F90DC91C9}" type="pres">
      <dgm:prSet presAssocID="{CD9619FD-D9DC-4BFB-927D-382873D17F25}" presName="adorn" presStyleLbl="fgAccFollowNode1" presStyleIdx="0" presStyleCnt="3"/>
      <dgm:spPr/>
    </dgm:pt>
    <dgm:pt modelId="{32C5F0F2-CF2E-4E54-BB9E-C596FFCFAC7C}" type="pres">
      <dgm:prSet presAssocID="{BCE992F7-6406-4D02-8F8E-701AA84CC899}" presName="sibTrans" presStyleLbl="sibTrans2D1" presStyleIdx="0" presStyleCnt="0"/>
      <dgm:spPr/>
    </dgm:pt>
    <dgm:pt modelId="{B316F4EE-7EB5-4E9A-ABFF-E4D36D1D4F62}" type="pres">
      <dgm:prSet presAssocID="{DE240597-4045-480B-BEA3-3FDC4505FA06}" presName="compNode" presStyleCnt="0"/>
      <dgm:spPr/>
    </dgm:pt>
    <dgm:pt modelId="{25D2253E-F374-4A88-9819-ABFB82504E0B}" type="pres">
      <dgm:prSet presAssocID="{DE240597-4045-480B-BEA3-3FDC4505FA06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BCD7D5DD-3BFA-4B7A-9931-2CA9B7C35D39}" type="pres">
      <dgm:prSet presAssocID="{DE240597-4045-480B-BEA3-3FDC4505FA0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112B2D-FF05-4D43-983E-19CA8A0E6809}" type="pres">
      <dgm:prSet presAssocID="{DE240597-4045-480B-BEA3-3FDC4505FA06}" presName="parentRect" presStyleLbl="alignNode1" presStyleIdx="1" presStyleCnt="3"/>
      <dgm:spPr/>
    </dgm:pt>
    <dgm:pt modelId="{C5940841-DAF3-4E63-9B53-75732046F453}" type="pres">
      <dgm:prSet presAssocID="{DE240597-4045-480B-BEA3-3FDC4505FA06}" presName="adorn" presStyleLbl="fgAccFollowNode1" presStyleIdx="1" presStyleCnt="3"/>
      <dgm:spPr/>
    </dgm:pt>
    <dgm:pt modelId="{157E6099-A6ED-4D42-92D9-5E198F7413B0}" type="pres">
      <dgm:prSet presAssocID="{5A6288C3-2793-478B-B9B8-F38A2DA61E69}" presName="sibTrans" presStyleLbl="sibTrans2D1" presStyleIdx="0" presStyleCnt="0"/>
      <dgm:spPr/>
    </dgm:pt>
    <dgm:pt modelId="{A9258386-76F9-4714-837D-F68424471110}" type="pres">
      <dgm:prSet presAssocID="{86BC64DD-A8E1-4D66-915A-6A47761A01F2}" presName="compNode" presStyleCnt="0"/>
      <dgm:spPr/>
    </dgm:pt>
    <dgm:pt modelId="{C5C30D76-33CE-47CF-A6F3-09D594F3711F}" type="pres">
      <dgm:prSet presAssocID="{86BC64DD-A8E1-4D66-915A-6A47761A01F2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1C1526B5-ABED-449C-9686-4F3B454E4B5D}" type="pres">
      <dgm:prSet presAssocID="{86BC64DD-A8E1-4D66-915A-6A47761A01F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682E242-054D-413D-BF15-678E4D3E9C3E}" type="pres">
      <dgm:prSet presAssocID="{86BC64DD-A8E1-4D66-915A-6A47761A01F2}" presName="parentRect" presStyleLbl="alignNode1" presStyleIdx="2" presStyleCnt="3"/>
      <dgm:spPr/>
    </dgm:pt>
    <dgm:pt modelId="{320ADFE3-03B0-4A75-A4B6-0AA80F4F35B0}" type="pres">
      <dgm:prSet presAssocID="{86BC64DD-A8E1-4D66-915A-6A47761A01F2}" presName="adorn" presStyleLbl="fgAccFollowNode1" presStyleIdx="2" presStyleCnt="3"/>
      <dgm:spPr/>
    </dgm:pt>
  </dgm:ptLst>
  <dgm:cxnLst>
    <dgm:cxn modelId="{D7DE5204-0670-460C-A905-FE0812848461}" type="presOf" srcId="{5A6288C3-2793-478B-B9B8-F38A2DA61E69}" destId="{157E6099-A6ED-4D42-92D9-5E198F7413B0}" srcOrd="0" destOrd="0" presId="urn:microsoft.com/office/officeart/2005/8/layout/bList2"/>
    <dgm:cxn modelId="{AC7E3A0A-E767-4218-9932-C36A9F9C3E98}" type="presOf" srcId="{CD9619FD-D9DC-4BFB-927D-382873D17F25}" destId="{F909F5D6-A569-4083-8386-7A5C1C07AE47}" srcOrd="0" destOrd="0" presId="urn:microsoft.com/office/officeart/2005/8/layout/bList2"/>
    <dgm:cxn modelId="{1E608B10-F3B2-442A-B199-6C7BDA99C80E}" srcId="{B2E67D07-A208-4CC5-8537-99484BC7D783}" destId="{DE240597-4045-480B-BEA3-3FDC4505FA06}" srcOrd="1" destOrd="0" parTransId="{D0CCA87B-289E-41D7-BDEC-81AD107B3B32}" sibTransId="{5A6288C3-2793-478B-B9B8-F38A2DA61E69}"/>
    <dgm:cxn modelId="{C981B417-53E9-425D-8E80-322C216E01DA}" type="presOf" srcId="{DE240597-4045-480B-BEA3-3FDC4505FA06}" destId="{BCD7D5DD-3BFA-4B7A-9931-2CA9B7C35D39}" srcOrd="0" destOrd="0" presId="urn:microsoft.com/office/officeart/2005/8/layout/bList2"/>
    <dgm:cxn modelId="{677C4E34-5DE5-40C3-B449-2F7235129B40}" type="presOf" srcId="{86BC64DD-A8E1-4D66-915A-6A47761A01F2}" destId="{1C1526B5-ABED-449C-9686-4F3B454E4B5D}" srcOrd="0" destOrd="0" presId="urn:microsoft.com/office/officeart/2005/8/layout/bList2"/>
    <dgm:cxn modelId="{E8F25F3E-0208-4464-9B17-3B864622C1BB}" type="presOf" srcId="{DE240597-4045-480B-BEA3-3FDC4505FA06}" destId="{7B112B2D-FF05-4D43-983E-19CA8A0E6809}" srcOrd="1" destOrd="0" presId="urn:microsoft.com/office/officeart/2005/8/layout/bList2"/>
    <dgm:cxn modelId="{7CE04F4B-8493-4179-A09F-AFFF3448A4C8}" type="presOf" srcId="{B2E67D07-A208-4CC5-8537-99484BC7D783}" destId="{753E1AD4-8791-4789-94D9-8D31F85FFD0E}" srcOrd="0" destOrd="0" presId="urn:microsoft.com/office/officeart/2005/8/layout/bList2"/>
    <dgm:cxn modelId="{742B0C71-D2B3-40AF-ACF7-91FC38C4EFEB}" srcId="{B2E67D07-A208-4CC5-8537-99484BC7D783}" destId="{CD9619FD-D9DC-4BFB-927D-382873D17F25}" srcOrd="0" destOrd="0" parTransId="{3FEACC77-5156-4396-8676-6516EDE08DE7}" sibTransId="{BCE992F7-6406-4D02-8F8E-701AA84CC899}"/>
    <dgm:cxn modelId="{3F4C099B-D8D4-449D-AE8D-FDC6D2420E99}" srcId="{B2E67D07-A208-4CC5-8537-99484BC7D783}" destId="{86BC64DD-A8E1-4D66-915A-6A47761A01F2}" srcOrd="2" destOrd="0" parTransId="{61B828DA-978A-4C53-B296-8C57C2CE12BF}" sibTransId="{85F9557D-E508-4275-8BF7-9A4628F19C52}"/>
    <dgm:cxn modelId="{E62967A2-1FD2-43F9-A23D-D791FEE7690A}" type="presOf" srcId="{CD9619FD-D9DC-4BFB-927D-382873D17F25}" destId="{5B5CBBAB-ADFD-4F14-BAF8-11F21CDBC252}" srcOrd="1" destOrd="0" presId="urn:microsoft.com/office/officeart/2005/8/layout/bList2"/>
    <dgm:cxn modelId="{E4E3E4A5-255E-4378-842C-6349B3CB3D6E}" type="presOf" srcId="{BCE992F7-6406-4D02-8F8E-701AA84CC899}" destId="{32C5F0F2-CF2E-4E54-BB9E-C596FFCFAC7C}" srcOrd="0" destOrd="0" presId="urn:microsoft.com/office/officeart/2005/8/layout/bList2"/>
    <dgm:cxn modelId="{DDF43AF8-4DA4-40A3-A751-2D09D56570A0}" type="presOf" srcId="{86BC64DD-A8E1-4D66-915A-6A47761A01F2}" destId="{A682E242-054D-413D-BF15-678E4D3E9C3E}" srcOrd="1" destOrd="0" presId="urn:microsoft.com/office/officeart/2005/8/layout/bList2"/>
    <dgm:cxn modelId="{BDDA475E-5044-4436-A6E0-36343604BE03}" type="presParOf" srcId="{753E1AD4-8791-4789-94D9-8D31F85FFD0E}" destId="{CFB4D20E-64C4-49D5-A991-043F556608AA}" srcOrd="0" destOrd="0" presId="urn:microsoft.com/office/officeart/2005/8/layout/bList2"/>
    <dgm:cxn modelId="{0C52785D-A6A8-43C7-913B-A37400A1FA1B}" type="presParOf" srcId="{CFB4D20E-64C4-49D5-A991-043F556608AA}" destId="{E5EA4C2D-A874-4A2F-97AE-4E338A7EEB20}" srcOrd="0" destOrd="0" presId="urn:microsoft.com/office/officeart/2005/8/layout/bList2"/>
    <dgm:cxn modelId="{93F997EE-0B04-40BD-B120-A4319E4DD8ED}" type="presParOf" srcId="{CFB4D20E-64C4-49D5-A991-043F556608AA}" destId="{F909F5D6-A569-4083-8386-7A5C1C07AE47}" srcOrd="1" destOrd="0" presId="urn:microsoft.com/office/officeart/2005/8/layout/bList2"/>
    <dgm:cxn modelId="{ECC1DD5E-9F27-4FD4-80F7-310E965FE4E7}" type="presParOf" srcId="{CFB4D20E-64C4-49D5-A991-043F556608AA}" destId="{5B5CBBAB-ADFD-4F14-BAF8-11F21CDBC252}" srcOrd="2" destOrd="0" presId="urn:microsoft.com/office/officeart/2005/8/layout/bList2"/>
    <dgm:cxn modelId="{6F72EDEF-4E90-49C9-BCB3-F919D709F055}" type="presParOf" srcId="{CFB4D20E-64C4-49D5-A991-043F556608AA}" destId="{37E82683-5FC4-400E-8FF5-898F90DC91C9}" srcOrd="3" destOrd="0" presId="urn:microsoft.com/office/officeart/2005/8/layout/bList2"/>
    <dgm:cxn modelId="{1E2AAC4D-E4F8-4C94-B72E-38A7D48CB267}" type="presParOf" srcId="{753E1AD4-8791-4789-94D9-8D31F85FFD0E}" destId="{32C5F0F2-CF2E-4E54-BB9E-C596FFCFAC7C}" srcOrd="1" destOrd="0" presId="urn:microsoft.com/office/officeart/2005/8/layout/bList2"/>
    <dgm:cxn modelId="{A4E27E86-087F-4D7B-8600-76A9A90C1726}" type="presParOf" srcId="{753E1AD4-8791-4789-94D9-8D31F85FFD0E}" destId="{B316F4EE-7EB5-4E9A-ABFF-E4D36D1D4F62}" srcOrd="2" destOrd="0" presId="urn:microsoft.com/office/officeart/2005/8/layout/bList2"/>
    <dgm:cxn modelId="{91D37198-009E-493C-804E-16BA4F74D42B}" type="presParOf" srcId="{B316F4EE-7EB5-4E9A-ABFF-E4D36D1D4F62}" destId="{25D2253E-F374-4A88-9819-ABFB82504E0B}" srcOrd="0" destOrd="0" presId="urn:microsoft.com/office/officeart/2005/8/layout/bList2"/>
    <dgm:cxn modelId="{7BB6EB2A-D764-4574-BB14-553F90154108}" type="presParOf" srcId="{B316F4EE-7EB5-4E9A-ABFF-E4D36D1D4F62}" destId="{BCD7D5DD-3BFA-4B7A-9931-2CA9B7C35D39}" srcOrd="1" destOrd="0" presId="urn:microsoft.com/office/officeart/2005/8/layout/bList2"/>
    <dgm:cxn modelId="{6FAA8656-E45C-4652-98FB-290A8D62FEC7}" type="presParOf" srcId="{B316F4EE-7EB5-4E9A-ABFF-E4D36D1D4F62}" destId="{7B112B2D-FF05-4D43-983E-19CA8A0E6809}" srcOrd="2" destOrd="0" presId="urn:microsoft.com/office/officeart/2005/8/layout/bList2"/>
    <dgm:cxn modelId="{AFD99041-E79C-46FB-AEA7-0D6908A02784}" type="presParOf" srcId="{B316F4EE-7EB5-4E9A-ABFF-E4D36D1D4F62}" destId="{C5940841-DAF3-4E63-9B53-75732046F453}" srcOrd="3" destOrd="0" presId="urn:microsoft.com/office/officeart/2005/8/layout/bList2"/>
    <dgm:cxn modelId="{C85F43CA-C608-4CDE-A05B-D3699CB53555}" type="presParOf" srcId="{753E1AD4-8791-4789-94D9-8D31F85FFD0E}" destId="{157E6099-A6ED-4D42-92D9-5E198F7413B0}" srcOrd="3" destOrd="0" presId="urn:microsoft.com/office/officeart/2005/8/layout/bList2"/>
    <dgm:cxn modelId="{6218F3A6-BEC3-4260-AD47-9415F21EDBBE}" type="presParOf" srcId="{753E1AD4-8791-4789-94D9-8D31F85FFD0E}" destId="{A9258386-76F9-4714-837D-F68424471110}" srcOrd="4" destOrd="0" presId="urn:microsoft.com/office/officeart/2005/8/layout/bList2"/>
    <dgm:cxn modelId="{FDC13A61-B2A1-4F6A-A1F3-DA416C308A3C}" type="presParOf" srcId="{A9258386-76F9-4714-837D-F68424471110}" destId="{C5C30D76-33CE-47CF-A6F3-09D594F3711F}" srcOrd="0" destOrd="0" presId="urn:microsoft.com/office/officeart/2005/8/layout/bList2"/>
    <dgm:cxn modelId="{4C3A586C-634A-4E18-8829-7E23321A0EAA}" type="presParOf" srcId="{A9258386-76F9-4714-837D-F68424471110}" destId="{1C1526B5-ABED-449C-9686-4F3B454E4B5D}" srcOrd="1" destOrd="0" presId="urn:microsoft.com/office/officeart/2005/8/layout/bList2"/>
    <dgm:cxn modelId="{1E5615C1-38CD-461A-A1CD-74A1FC109D46}" type="presParOf" srcId="{A9258386-76F9-4714-837D-F68424471110}" destId="{A682E242-054D-413D-BF15-678E4D3E9C3E}" srcOrd="2" destOrd="0" presId="urn:microsoft.com/office/officeart/2005/8/layout/bList2"/>
    <dgm:cxn modelId="{11DB06F5-7CE7-4961-A277-2609FF6775C1}" type="presParOf" srcId="{A9258386-76F9-4714-837D-F68424471110}" destId="{320ADFE3-03B0-4A75-A4B6-0AA80F4F35B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DF555B-D7BA-46F7-9886-58FB9F1CAAA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114F186-FDB7-435B-9863-E2CA20E402F7}">
      <dgm:prSet/>
      <dgm:spPr/>
      <dgm:t>
        <a:bodyPr/>
        <a:lstStyle/>
        <a:p>
          <a:r>
            <a:rPr lang="hr-HR" b="0" i="0"/>
            <a:t>Utjecaj na mentalno i fizičko zdravlje</a:t>
          </a:r>
          <a:endParaRPr lang="hr-HR"/>
        </a:p>
      </dgm:t>
    </dgm:pt>
    <dgm:pt modelId="{83BB3B57-ED29-45FF-A694-5E3F659A7077}" type="parTrans" cxnId="{DD456C63-5BBF-4F47-907D-DF402DCFCD07}">
      <dgm:prSet/>
      <dgm:spPr/>
      <dgm:t>
        <a:bodyPr/>
        <a:lstStyle/>
        <a:p>
          <a:endParaRPr lang="hr-HR"/>
        </a:p>
      </dgm:t>
    </dgm:pt>
    <dgm:pt modelId="{3F19746F-C103-40B3-876C-23BDB94AA684}" type="sibTrans" cxnId="{DD456C63-5BBF-4F47-907D-DF402DCFCD07}">
      <dgm:prSet/>
      <dgm:spPr/>
      <dgm:t>
        <a:bodyPr/>
        <a:lstStyle/>
        <a:p>
          <a:endParaRPr lang="hr-HR"/>
        </a:p>
      </dgm:t>
    </dgm:pt>
    <dgm:pt modelId="{FA68B8A1-076E-4BCE-817E-370DD84352FC}">
      <dgm:prSet/>
      <dgm:spPr/>
      <dgm:t>
        <a:bodyPr/>
        <a:lstStyle/>
        <a:p>
          <a:r>
            <a:rPr lang="hr-HR" b="0" i="0"/>
            <a:t>Socijalna isključenost</a:t>
          </a:r>
          <a:endParaRPr lang="hr-HR"/>
        </a:p>
      </dgm:t>
    </dgm:pt>
    <dgm:pt modelId="{40DB8FF6-4D92-48D1-AD0F-5D692E3B9E2D}" type="parTrans" cxnId="{6FD40D48-8DBB-4E23-A361-5923251E2FDF}">
      <dgm:prSet/>
      <dgm:spPr/>
      <dgm:t>
        <a:bodyPr/>
        <a:lstStyle/>
        <a:p>
          <a:endParaRPr lang="hr-HR"/>
        </a:p>
      </dgm:t>
    </dgm:pt>
    <dgm:pt modelId="{037A1C5F-A428-42CF-981F-F30A60F77B0C}" type="sibTrans" cxnId="{6FD40D48-8DBB-4E23-A361-5923251E2FDF}">
      <dgm:prSet/>
      <dgm:spPr/>
      <dgm:t>
        <a:bodyPr/>
        <a:lstStyle/>
        <a:p>
          <a:endParaRPr lang="hr-HR"/>
        </a:p>
      </dgm:t>
    </dgm:pt>
    <dgm:pt modelId="{E23F443B-F5D8-4E01-A06D-2C8D25F5B55B}">
      <dgm:prSet/>
      <dgm:spPr/>
      <dgm:t>
        <a:bodyPr/>
        <a:lstStyle/>
        <a:p>
          <a:r>
            <a:rPr lang="hr-HR" b="0" i="0"/>
            <a:t>Ekonomske posljedice</a:t>
          </a:r>
          <a:endParaRPr lang="hr-HR"/>
        </a:p>
      </dgm:t>
    </dgm:pt>
    <dgm:pt modelId="{15165492-8809-4E1F-A4B3-04BD6993EEEC}" type="parTrans" cxnId="{E9DDCCB4-BFF4-4187-B5B9-DCEEFB809A42}">
      <dgm:prSet/>
      <dgm:spPr/>
      <dgm:t>
        <a:bodyPr/>
        <a:lstStyle/>
        <a:p>
          <a:endParaRPr lang="hr-HR"/>
        </a:p>
      </dgm:t>
    </dgm:pt>
    <dgm:pt modelId="{3F0B0FBB-CC1E-4A78-87B1-1028374CD362}" type="sibTrans" cxnId="{E9DDCCB4-BFF4-4187-B5B9-DCEEFB809A42}">
      <dgm:prSet/>
      <dgm:spPr/>
      <dgm:t>
        <a:bodyPr/>
        <a:lstStyle/>
        <a:p>
          <a:endParaRPr lang="hr-HR"/>
        </a:p>
      </dgm:t>
    </dgm:pt>
    <dgm:pt modelId="{B708B4FC-28F0-4398-8891-9F53DE8DEA2F}" type="pres">
      <dgm:prSet presAssocID="{04DF555B-D7BA-46F7-9886-58FB9F1CAAA1}" presName="Name0" presStyleCnt="0">
        <dgm:presLayoutVars>
          <dgm:dir/>
          <dgm:resizeHandles val="exact"/>
        </dgm:presLayoutVars>
      </dgm:prSet>
      <dgm:spPr/>
    </dgm:pt>
    <dgm:pt modelId="{48914AE8-53CB-4B5B-8F28-454E5DE6A6F1}" type="pres">
      <dgm:prSet presAssocID="{04DF555B-D7BA-46F7-9886-58FB9F1CAAA1}" presName="fgShape" presStyleLbl="fgShp" presStyleIdx="0" presStyleCnt="1"/>
      <dgm:spPr/>
    </dgm:pt>
    <dgm:pt modelId="{2D60F8FF-4464-4196-98A5-463E92B9BC06}" type="pres">
      <dgm:prSet presAssocID="{04DF555B-D7BA-46F7-9886-58FB9F1CAAA1}" presName="linComp" presStyleCnt="0"/>
      <dgm:spPr/>
    </dgm:pt>
    <dgm:pt modelId="{91EE8BF0-8A62-4472-AFBC-A231FDAE9AED}" type="pres">
      <dgm:prSet presAssocID="{6114F186-FDB7-435B-9863-E2CA20E402F7}" presName="compNode" presStyleCnt="0"/>
      <dgm:spPr/>
    </dgm:pt>
    <dgm:pt modelId="{3B57EF32-0AF5-47E1-93CF-7E79A05F0DAF}" type="pres">
      <dgm:prSet presAssocID="{6114F186-FDB7-435B-9863-E2CA20E402F7}" presName="bkgdShape" presStyleLbl="node1" presStyleIdx="0" presStyleCnt="3"/>
      <dgm:spPr/>
    </dgm:pt>
    <dgm:pt modelId="{BA4604DD-EECC-451F-A188-F68A38D9F5F3}" type="pres">
      <dgm:prSet presAssocID="{6114F186-FDB7-435B-9863-E2CA20E402F7}" presName="nodeTx" presStyleLbl="node1" presStyleIdx="0" presStyleCnt="3">
        <dgm:presLayoutVars>
          <dgm:bulletEnabled val="1"/>
        </dgm:presLayoutVars>
      </dgm:prSet>
      <dgm:spPr/>
    </dgm:pt>
    <dgm:pt modelId="{8A85A4F5-D989-451F-9602-8E2846A8E360}" type="pres">
      <dgm:prSet presAssocID="{6114F186-FDB7-435B-9863-E2CA20E402F7}" presName="invisiNode" presStyleLbl="node1" presStyleIdx="0" presStyleCnt="3"/>
      <dgm:spPr/>
    </dgm:pt>
    <dgm:pt modelId="{0C8B9C15-EA07-451A-B8AA-4246D58B43AD}" type="pres">
      <dgm:prSet presAssocID="{6114F186-FDB7-435B-9863-E2CA20E402F7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</dgm:spPr>
    </dgm:pt>
    <dgm:pt modelId="{2959D847-AD78-42B3-BA20-5117672A3401}" type="pres">
      <dgm:prSet presAssocID="{3F19746F-C103-40B3-876C-23BDB94AA684}" presName="sibTrans" presStyleLbl="sibTrans2D1" presStyleIdx="0" presStyleCnt="0"/>
      <dgm:spPr/>
    </dgm:pt>
    <dgm:pt modelId="{AD05F06B-1C30-4775-96D0-41885849DA89}" type="pres">
      <dgm:prSet presAssocID="{FA68B8A1-076E-4BCE-817E-370DD84352FC}" presName="compNode" presStyleCnt="0"/>
      <dgm:spPr/>
    </dgm:pt>
    <dgm:pt modelId="{E5524D9A-944A-49D6-A153-4AB445E3A608}" type="pres">
      <dgm:prSet presAssocID="{FA68B8A1-076E-4BCE-817E-370DD84352FC}" presName="bkgdShape" presStyleLbl="node1" presStyleIdx="1" presStyleCnt="3"/>
      <dgm:spPr/>
    </dgm:pt>
    <dgm:pt modelId="{DDDDB693-688E-4871-AB83-4FAD7A2380C4}" type="pres">
      <dgm:prSet presAssocID="{FA68B8A1-076E-4BCE-817E-370DD84352FC}" presName="nodeTx" presStyleLbl="node1" presStyleIdx="1" presStyleCnt="3">
        <dgm:presLayoutVars>
          <dgm:bulletEnabled val="1"/>
        </dgm:presLayoutVars>
      </dgm:prSet>
      <dgm:spPr/>
    </dgm:pt>
    <dgm:pt modelId="{20FBB3D5-A286-41FC-A644-EC5D300CA37D}" type="pres">
      <dgm:prSet presAssocID="{FA68B8A1-076E-4BCE-817E-370DD84352FC}" presName="invisiNode" presStyleLbl="node1" presStyleIdx="1" presStyleCnt="3"/>
      <dgm:spPr/>
    </dgm:pt>
    <dgm:pt modelId="{F3155122-DC5B-486F-AE3D-B63C09105CBB}" type="pres">
      <dgm:prSet presAssocID="{FA68B8A1-076E-4BCE-817E-370DD84352FC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67000" r="-67000"/>
          </a:stretch>
        </a:blipFill>
      </dgm:spPr>
    </dgm:pt>
    <dgm:pt modelId="{2EC84B56-883D-4499-A112-5826F57506C8}" type="pres">
      <dgm:prSet presAssocID="{037A1C5F-A428-42CF-981F-F30A60F77B0C}" presName="sibTrans" presStyleLbl="sibTrans2D1" presStyleIdx="0" presStyleCnt="0"/>
      <dgm:spPr/>
    </dgm:pt>
    <dgm:pt modelId="{5A0598B8-BE99-47B8-B31F-374CB86D9626}" type="pres">
      <dgm:prSet presAssocID="{E23F443B-F5D8-4E01-A06D-2C8D25F5B55B}" presName="compNode" presStyleCnt="0"/>
      <dgm:spPr/>
    </dgm:pt>
    <dgm:pt modelId="{BA6458CA-E558-4834-95F9-DF14A128B2D2}" type="pres">
      <dgm:prSet presAssocID="{E23F443B-F5D8-4E01-A06D-2C8D25F5B55B}" presName="bkgdShape" presStyleLbl="node1" presStyleIdx="2" presStyleCnt="3"/>
      <dgm:spPr/>
    </dgm:pt>
    <dgm:pt modelId="{0D7D35A6-AA4C-4B9A-8B14-903A130EED71}" type="pres">
      <dgm:prSet presAssocID="{E23F443B-F5D8-4E01-A06D-2C8D25F5B55B}" presName="nodeTx" presStyleLbl="node1" presStyleIdx="2" presStyleCnt="3">
        <dgm:presLayoutVars>
          <dgm:bulletEnabled val="1"/>
        </dgm:presLayoutVars>
      </dgm:prSet>
      <dgm:spPr/>
    </dgm:pt>
    <dgm:pt modelId="{A6D4FA4C-A775-4FEF-9010-A11DDFF747FB}" type="pres">
      <dgm:prSet presAssocID="{E23F443B-F5D8-4E01-A06D-2C8D25F5B55B}" presName="invisiNode" presStyleLbl="node1" presStyleIdx="2" presStyleCnt="3"/>
      <dgm:spPr/>
    </dgm:pt>
    <dgm:pt modelId="{7BD87B65-A6F5-4ECE-BCCA-0B589B3CB06C}" type="pres">
      <dgm:prSet presAssocID="{E23F443B-F5D8-4E01-A06D-2C8D25F5B55B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</dgm:ptLst>
  <dgm:cxnLst>
    <dgm:cxn modelId="{E15C6B09-585F-4B7C-B502-9B39B7BEF485}" type="presOf" srcId="{FA68B8A1-076E-4BCE-817E-370DD84352FC}" destId="{DDDDB693-688E-4871-AB83-4FAD7A2380C4}" srcOrd="1" destOrd="0" presId="urn:microsoft.com/office/officeart/2005/8/layout/hList7"/>
    <dgm:cxn modelId="{462BFB0B-7B67-45A6-9352-1C912BA9D8BA}" type="presOf" srcId="{04DF555B-D7BA-46F7-9886-58FB9F1CAAA1}" destId="{B708B4FC-28F0-4398-8891-9F53DE8DEA2F}" srcOrd="0" destOrd="0" presId="urn:microsoft.com/office/officeart/2005/8/layout/hList7"/>
    <dgm:cxn modelId="{DD456C63-5BBF-4F47-907D-DF402DCFCD07}" srcId="{04DF555B-D7BA-46F7-9886-58FB9F1CAAA1}" destId="{6114F186-FDB7-435B-9863-E2CA20E402F7}" srcOrd="0" destOrd="0" parTransId="{83BB3B57-ED29-45FF-A694-5E3F659A7077}" sibTransId="{3F19746F-C103-40B3-876C-23BDB94AA684}"/>
    <dgm:cxn modelId="{E0C25943-FB30-4A01-94C6-51EB6EDBD23E}" type="presOf" srcId="{037A1C5F-A428-42CF-981F-F30A60F77B0C}" destId="{2EC84B56-883D-4499-A112-5826F57506C8}" srcOrd="0" destOrd="0" presId="urn:microsoft.com/office/officeart/2005/8/layout/hList7"/>
    <dgm:cxn modelId="{6FD40D48-8DBB-4E23-A361-5923251E2FDF}" srcId="{04DF555B-D7BA-46F7-9886-58FB9F1CAAA1}" destId="{FA68B8A1-076E-4BCE-817E-370DD84352FC}" srcOrd="1" destOrd="0" parTransId="{40DB8FF6-4D92-48D1-AD0F-5D692E3B9E2D}" sibTransId="{037A1C5F-A428-42CF-981F-F30A60F77B0C}"/>
    <dgm:cxn modelId="{9D279E69-4354-45E6-B9F3-88E10BCFCEB9}" type="presOf" srcId="{E23F443B-F5D8-4E01-A06D-2C8D25F5B55B}" destId="{0D7D35A6-AA4C-4B9A-8B14-903A130EED71}" srcOrd="1" destOrd="0" presId="urn:microsoft.com/office/officeart/2005/8/layout/hList7"/>
    <dgm:cxn modelId="{8DEE1651-1930-4C4B-B36C-E64A24477FD2}" type="presOf" srcId="{6114F186-FDB7-435B-9863-E2CA20E402F7}" destId="{3B57EF32-0AF5-47E1-93CF-7E79A05F0DAF}" srcOrd="0" destOrd="0" presId="urn:microsoft.com/office/officeart/2005/8/layout/hList7"/>
    <dgm:cxn modelId="{5DAD8494-7189-4A0F-A0B4-97B438705B92}" type="presOf" srcId="{3F19746F-C103-40B3-876C-23BDB94AA684}" destId="{2959D847-AD78-42B3-BA20-5117672A3401}" srcOrd="0" destOrd="0" presId="urn:microsoft.com/office/officeart/2005/8/layout/hList7"/>
    <dgm:cxn modelId="{21EDD19A-4C64-48FA-9D42-CCF05C49B923}" type="presOf" srcId="{FA68B8A1-076E-4BCE-817E-370DD84352FC}" destId="{E5524D9A-944A-49D6-A153-4AB445E3A608}" srcOrd="0" destOrd="0" presId="urn:microsoft.com/office/officeart/2005/8/layout/hList7"/>
    <dgm:cxn modelId="{C8394CAE-A12F-4069-AAD4-5EA44B9F8806}" type="presOf" srcId="{6114F186-FDB7-435B-9863-E2CA20E402F7}" destId="{BA4604DD-EECC-451F-A188-F68A38D9F5F3}" srcOrd="1" destOrd="0" presId="urn:microsoft.com/office/officeart/2005/8/layout/hList7"/>
    <dgm:cxn modelId="{E9DDCCB4-BFF4-4187-B5B9-DCEEFB809A42}" srcId="{04DF555B-D7BA-46F7-9886-58FB9F1CAAA1}" destId="{E23F443B-F5D8-4E01-A06D-2C8D25F5B55B}" srcOrd="2" destOrd="0" parTransId="{15165492-8809-4E1F-A4B3-04BD6993EEEC}" sibTransId="{3F0B0FBB-CC1E-4A78-87B1-1028374CD362}"/>
    <dgm:cxn modelId="{6889ACDA-C76B-4442-924D-C5A6AF8D3DBF}" type="presOf" srcId="{E23F443B-F5D8-4E01-A06D-2C8D25F5B55B}" destId="{BA6458CA-E558-4834-95F9-DF14A128B2D2}" srcOrd="0" destOrd="0" presId="urn:microsoft.com/office/officeart/2005/8/layout/hList7"/>
    <dgm:cxn modelId="{0408FBD9-67D0-440D-BD9F-8F6112C97BAA}" type="presParOf" srcId="{B708B4FC-28F0-4398-8891-9F53DE8DEA2F}" destId="{48914AE8-53CB-4B5B-8F28-454E5DE6A6F1}" srcOrd="0" destOrd="0" presId="urn:microsoft.com/office/officeart/2005/8/layout/hList7"/>
    <dgm:cxn modelId="{90AF55FB-60F0-4640-9B5B-4DCDD92D5EB5}" type="presParOf" srcId="{B708B4FC-28F0-4398-8891-9F53DE8DEA2F}" destId="{2D60F8FF-4464-4196-98A5-463E92B9BC06}" srcOrd="1" destOrd="0" presId="urn:microsoft.com/office/officeart/2005/8/layout/hList7"/>
    <dgm:cxn modelId="{7282903A-B9BC-402A-B6E3-373038A245B5}" type="presParOf" srcId="{2D60F8FF-4464-4196-98A5-463E92B9BC06}" destId="{91EE8BF0-8A62-4472-AFBC-A231FDAE9AED}" srcOrd="0" destOrd="0" presId="urn:microsoft.com/office/officeart/2005/8/layout/hList7"/>
    <dgm:cxn modelId="{60A5E2A8-662F-4B6C-B542-59A6D8AD9E1F}" type="presParOf" srcId="{91EE8BF0-8A62-4472-AFBC-A231FDAE9AED}" destId="{3B57EF32-0AF5-47E1-93CF-7E79A05F0DAF}" srcOrd="0" destOrd="0" presId="urn:microsoft.com/office/officeart/2005/8/layout/hList7"/>
    <dgm:cxn modelId="{D8A341C6-422C-4EFF-9D56-2D5752A452AC}" type="presParOf" srcId="{91EE8BF0-8A62-4472-AFBC-A231FDAE9AED}" destId="{BA4604DD-EECC-451F-A188-F68A38D9F5F3}" srcOrd="1" destOrd="0" presId="urn:microsoft.com/office/officeart/2005/8/layout/hList7"/>
    <dgm:cxn modelId="{FB6BA8D1-D156-4310-B5AF-30812F6EEB4D}" type="presParOf" srcId="{91EE8BF0-8A62-4472-AFBC-A231FDAE9AED}" destId="{8A85A4F5-D989-451F-9602-8E2846A8E360}" srcOrd="2" destOrd="0" presId="urn:microsoft.com/office/officeart/2005/8/layout/hList7"/>
    <dgm:cxn modelId="{F3BD2477-2820-4463-A270-1AAEC876B5FB}" type="presParOf" srcId="{91EE8BF0-8A62-4472-AFBC-A231FDAE9AED}" destId="{0C8B9C15-EA07-451A-B8AA-4246D58B43AD}" srcOrd="3" destOrd="0" presId="urn:microsoft.com/office/officeart/2005/8/layout/hList7"/>
    <dgm:cxn modelId="{8C8997B0-8976-49F9-A8CE-BCB2BA8DD873}" type="presParOf" srcId="{2D60F8FF-4464-4196-98A5-463E92B9BC06}" destId="{2959D847-AD78-42B3-BA20-5117672A3401}" srcOrd="1" destOrd="0" presId="urn:microsoft.com/office/officeart/2005/8/layout/hList7"/>
    <dgm:cxn modelId="{4AAFA93B-BF05-4945-AC1E-4FB342913793}" type="presParOf" srcId="{2D60F8FF-4464-4196-98A5-463E92B9BC06}" destId="{AD05F06B-1C30-4775-96D0-41885849DA89}" srcOrd="2" destOrd="0" presId="urn:microsoft.com/office/officeart/2005/8/layout/hList7"/>
    <dgm:cxn modelId="{D675DCE9-68A9-4A6C-9C79-D671FD7E3DD0}" type="presParOf" srcId="{AD05F06B-1C30-4775-96D0-41885849DA89}" destId="{E5524D9A-944A-49D6-A153-4AB445E3A608}" srcOrd="0" destOrd="0" presId="urn:microsoft.com/office/officeart/2005/8/layout/hList7"/>
    <dgm:cxn modelId="{0FB885AA-5233-49DB-B79F-BB90268F8F3C}" type="presParOf" srcId="{AD05F06B-1C30-4775-96D0-41885849DA89}" destId="{DDDDB693-688E-4871-AB83-4FAD7A2380C4}" srcOrd="1" destOrd="0" presId="urn:microsoft.com/office/officeart/2005/8/layout/hList7"/>
    <dgm:cxn modelId="{286C74D1-36FD-446A-83BC-346C6106E304}" type="presParOf" srcId="{AD05F06B-1C30-4775-96D0-41885849DA89}" destId="{20FBB3D5-A286-41FC-A644-EC5D300CA37D}" srcOrd="2" destOrd="0" presId="urn:microsoft.com/office/officeart/2005/8/layout/hList7"/>
    <dgm:cxn modelId="{3F0AF8AE-A443-409E-9B79-42A550DB8D6D}" type="presParOf" srcId="{AD05F06B-1C30-4775-96D0-41885849DA89}" destId="{F3155122-DC5B-486F-AE3D-B63C09105CBB}" srcOrd="3" destOrd="0" presId="urn:microsoft.com/office/officeart/2005/8/layout/hList7"/>
    <dgm:cxn modelId="{8321B89C-FAE1-4481-BD23-71AB87B23644}" type="presParOf" srcId="{2D60F8FF-4464-4196-98A5-463E92B9BC06}" destId="{2EC84B56-883D-4499-A112-5826F57506C8}" srcOrd="3" destOrd="0" presId="urn:microsoft.com/office/officeart/2005/8/layout/hList7"/>
    <dgm:cxn modelId="{C550B768-1897-4ECB-8BFF-0B193C855B85}" type="presParOf" srcId="{2D60F8FF-4464-4196-98A5-463E92B9BC06}" destId="{5A0598B8-BE99-47B8-B31F-374CB86D9626}" srcOrd="4" destOrd="0" presId="urn:microsoft.com/office/officeart/2005/8/layout/hList7"/>
    <dgm:cxn modelId="{DDD81E04-3A7B-42FB-85A9-6F3E1AE54616}" type="presParOf" srcId="{5A0598B8-BE99-47B8-B31F-374CB86D9626}" destId="{BA6458CA-E558-4834-95F9-DF14A128B2D2}" srcOrd="0" destOrd="0" presId="urn:microsoft.com/office/officeart/2005/8/layout/hList7"/>
    <dgm:cxn modelId="{EDF42CE5-22BA-4402-AAA9-3004E4441D1F}" type="presParOf" srcId="{5A0598B8-BE99-47B8-B31F-374CB86D9626}" destId="{0D7D35A6-AA4C-4B9A-8B14-903A130EED71}" srcOrd="1" destOrd="0" presId="urn:microsoft.com/office/officeart/2005/8/layout/hList7"/>
    <dgm:cxn modelId="{DD069DE0-8717-4629-9E0A-5CD19A602D80}" type="presParOf" srcId="{5A0598B8-BE99-47B8-B31F-374CB86D9626}" destId="{A6D4FA4C-A775-4FEF-9010-A11DDFF747FB}" srcOrd="2" destOrd="0" presId="urn:microsoft.com/office/officeart/2005/8/layout/hList7"/>
    <dgm:cxn modelId="{C8DEA744-A519-4AD8-883E-2772939751BA}" type="presParOf" srcId="{5A0598B8-BE99-47B8-B31F-374CB86D9626}" destId="{7BD87B65-A6F5-4ECE-BCCA-0B589B3CB06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A0F4B-A503-4C3A-8098-065496AF25D6}">
      <dsp:nvSpPr>
        <dsp:cNvPr id="0" name=""/>
        <dsp:cNvSpPr/>
      </dsp:nvSpPr>
      <dsp:spPr>
        <a:xfrm>
          <a:off x="1394914" y="58993"/>
          <a:ext cx="1109107" cy="7394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CDE1D-8CB5-426C-80EB-2A160B2F5C60}">
      <dsp:nvSpPr>
        <dsp:cNvPr id="0" name=""/>
        <dsp:cNvSpPr/>
      </dsp:nvSpPr>
      <dsp:spPr>
        <a:xfrm>
          <a:off x="2550330" y="844631"/>
          <a:ext cx="1571331" cy="97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700" b="0" i="0" kern="1200"/>
            <a:t>Pojam Diskriminacija se pojavio početkom 17. stoljeća i to u engleskom jeziku. </a:t>
          </a:r>
          <a:endParaRPr lang="hr-HR" sz="700" kern="1200"/>
        </a:p>
      </dsp:txBody>
      <dsp:txXfrm>
        <a:off x="2550330" y="844631"/>
        <a:ext cx="1571331" cy="970583"/>
      </dsp:txXfrm>
    </dsp:sp>
    <dsp:sp modelId="{8DC89EFE-3894-48C8-8AA1-3DABBF875C4C}">
      <dsp:nvSpPr>
        <dsp:cNvPr id="0" name=""/>
        <dsp:cNvSpPr/>
      </dsp:nvSpPr>
      <dsp:spPr>
        <a:xfrm>
          <a:off x="2411691" y="706112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DC265-FEB7-42AF-BF1A-63D8C7407469}">
      <dsp:nvSpPr>
        <dsp:cNvPr id="0" name=""/>
        <dsp:cNvSpPr/>
      </dsp:nvSpPr>
      <dsp:spPr>
        <a:xfrm rot="5400000">
          <a:off x="3893809" y="706161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2EBC-78D6-4831-809C-47D29865439B}">
      <dsp:nvSpPr>
        <dsp:cNvPr id="0" name=""/>
        <dsp:cNvSpPr/>
      </dsp:nvSpPr>
      <dsp:spPr>
        <a:xfrm rot="16200000">
          <a:off x="2411643" y="1576503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046B5-44E3-4771-85D4-F332C46FFCB9}">
      <dsp:nvSpPr>
        <dsp:cNvPr id="0" name=""/>
        <dsp:cNvSpPr/>
      </dsp:nvSpPr>
      <dsp:spPr>
        <a:xfrm rot="10800000">
          <a:off x="3893857" y="1576454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7766B-A9D6-48C0-9EF1-80AF59CD6826}">
      <dsp:nvSpPr>
        <dsp:cNvPr id="0" name=""/>
        <dsp:cNvSpPr/>
      </dsp:nvSpPr>
      <dsp:spPr>
        <a:xfrm>
          <a:off x="4675310" y="58993"/>
          <a:ext cx="1109107" cy="7394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5EE49-0DFE-4325-A484-B67BE50F599B}">
      <dsp:nvSpPr>
        <dsp:cNvPr id="0" name=""/>
        <dsp:cNvSpPr/>
      </dsp:nvSpPr>
      <dsp:spPr>
        <a:xfrm>
          <a:off x="5830726" y="844631"/>
          <a:ext cx="1571331" cy="97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700" b="0" i="0" kern="1200"/>
            <a:t>Od Američkog građanskog rata izraz "diskriminacija" općenito je evoluirao u američkoj varijanti engleskog jezika i upotrebljavao se kao razumijevanje predrasudnog postupanja pojedinca </a:t>
          </a:r>
          <a:endParaRPr lang="hr-HR" sz="700" kern="1200"/>
        </a:p>
      </dsp:txBody>
      <dsp:txXfrm>
        <a:off x="5830726" y="844631"/>
        <a:ext cx="1571331" cy="970583"/>
      </dsp:txXfrm>
    </dsp:sp>
    <dsp:sp modelId="{EB54C6D7-064B-4FB9-A8C9-37322F8C0557}">
      <dsp:nvSpPr>
        <dsp:cNvPr id="0" name=""/>
        <dsp:cNvSpPr/>
      </dsp:nvSpPr>
      <dsp:spPr>
        <a:xfrm>
          <a:off x="5692088" y="706112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10684-C0B4-46B4-A68C-1587FD38E750}">
      <dsp:nvSpPr>
        <dsp:cNvPr id="0" name=""/>
        <dsp:cNvSpPr/>
      </dsp:nvSpPr>
      <dsp:spPr>
        <a:xfrm rot="5400000">
          <a:off x="7174205" y="706161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38290-7A4B-434C-B78A-135E0A8B04EB}">
      <dsp:nvSpPr>
        <dsp:cNvPr id="0" name=""/>
        <dsp:cNvSpPr/>
      </dsp:nvSpPr>
      <dsp:spPr>
        <a:xfrm rot="16200000">
          <a:off x="5692039" y="1576503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DB456-3094-416C-B432-7696C1D15D24}">
      <dsp:nvSpPr>
        <dsp:cNvPr id="0" name=""/>
        <dsp:cNvSpPr/>
      </dsp:nvSpPr>
      <dsp:spPr>
        <a:xfrm rot="10800000">
          <a:off x="7174254" y="1576454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BDDBC-3D84-4591-A145-D9D5D43E15AB}">
      <dsp:nvSpPr>
        <dsp:cNvPr id="0" name=""/>
        <dsp:cNvSpPr/>
      </dsp:nvSpPr>
      <dsp:spPr>
        <a:xfrm>
          <a:off x="3035112" y="2241556"/>
          <a:ext cx="1109107" cy="7394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957DE-7203-41CD-9E7C-8D2703DB741E}">
      <dsp:nvSpPr>
        <dsp:cNvPr id="0" name=""/>
        <dsp:cNvSpPr/>
      </dsp:nvSpPr>
      <dsp:spPr>
        <a:xfrm>
          <a:off x="4190528" y="3027194"/>
          <a:ext cx="1571331" cy="970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700" b="0" i="0" kern="1200"/>
            <a:t>Prije nego što je ovaj smisao riječi postao gotovo univerzalan, bio je sinonim za razlučivanje, takt i kulturu kao u "ukusu i diskriminaciji", općenito hvalevrijedan atribut; do toga da se "diskriminacija" obično omalovažava</a:t>
          </a:r>
          <a:endParaRPr lang="hr-HR" sz="700" kern="1200"/>
        </a:p>
      </dsp:txBody>
      <dsp:txXfrm>
        <a:off x="4190528" y="3027194"/>
        <a:ext cx="1571331" cy="970583"/>
      </dsp:txXfrm>
    </dsp:sp>
    <dsp:sp modelId="{1E60A5B0-1015-4B17-881C-E8E527BB4BB3}">
      <dsp:nvSpPr>
        <dsp:cNvPr id="0" name=""/>
        <dsp:cNvSpPr/>
      </dsp:nvSpPr>
      <dsp:spPr>
        <a:xfrm>
          <a:off x="4051890" y="2888675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86E9-689D-4364-9906-079125AE0118}">
      <dsp:nvSpPr>
        <dsp:cNvPr id="0" name=""/>
        <dsp:cNvSpPr/>
      </dsp:nvSpPr>
      <dsp:spPr>
        <a:xfrm rot="5400000">
          <a:off x="5534007" y="2888724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C3C21-5384-451A-81C8-F545F1459111}">
      <dsp:nvSpPr>
        <dsp:cNvPr id="0" name=""/>
        <dsp:cNvSpPr/>
      </dsp:nvSpPr>
      <dsp:spPr>
        <a:xfrm rot="16200000">
          <a:off x="4051841" y="3759066"/>
          <a:ext cx="377470" cy="37737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EB3FC-B56A-4DCE-9E71-EA8A499B6344}">
      <dsp:nvSpPr>
        <dsp:cNvPr id="0" name=""/>
        <dsp:cNvSpPr/>
      </dsp:nvSpPr>
      <dsp:spPr>
        <a:xfrm rot="10800000">
          <a:off x="5534056" y="3759017"/>
          <a:ext cx="377372" cy="377470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48006-D925-4BBC-AF1F-04A05100C542}">
      <dsp:nvSpPr>
        <dsp:cNvPr id="0" name=""/>
        <dsp:cNvSpPr/>
      </dsp:nvSpPr>
      <dsp:spPr>
        <a:xfrm>
          <a:off x="4401" y="991510"/>
          <a:ext cx="1880591" cy="2212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DF5F-E517-4CC7-8740-1F714D002A4A}">
      <dsp:nvSpPr>
        <dsp:cNvPr id="0" name=""/>
        <dsp:cNvSpPr/>
      </dsp:nvSpPr>
      <dsp:spPr>
        <a:xfrm>
          <a:off x="98431" y="1080008"/>
          <a:ext cx="1692532" cy="14380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E5E13-A6FD-4E92-9391-CB27AE293947}">
      <dsp:nvSpPr>
        <dsp:cNvPr id="0" name=""/>
        <dsp:cNvSpPr/>
      </dsp:nvSpPr>
      <dsp:spPr>
        <a:xfrm>
          <a:off x="98431" y="2518108"/>
          <a:ext cx="1692532" cy="597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/>
            <a:t>Rasa i etnička pripadnost</a:t>
          </a:r>
          <a:endParaRPr lang="hr-HR" sz="1600" kern="1200"/>
        </a:p>
      </dsp:txBody>
      <dsp:txXfrm>
        <a:off x="98431" y="2518108"/>
        <a:ext cx="1692532" cy="597364"/>
      </dsp:txXfrm>
    </dsp:sp>
    <dsp:sp modelId="{07CC89AA-D768-4D8F-8803-A16ADA8B4DC1}">
      <dsp:nvSpPr>
        <dsp:cNvPr id="0" name=""/>
        <dsp:cNvSpPr/>
      </dsp:nvSpPr>
      <dsp:spPr>
        <a:xfrm>
          <a:off x="2356783" y="991510"/>
          <a:ext cx="1880591" cy="2212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DDA61-1B67-44EB-8C12-59FBAB9B5412}">
      <dsp:nvSpPr>
        <dsp:cNvPr id="0" name=""/>
        <dsp:cNvSpPr/>
      </dsp:nvSpPr>
      <dsp:spPr>
        <a:xfrm>
          <a:off x="2450813" y="1080008"/>
          <a:ext cx="1692532" cy="14380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80E98-5F49-4375-A4FE-1815C84EFE73}">
      <dsp:nvSpPr>
        <dsp:cNvPr id="0" name=""/>
        <dsp:cNvSpPr/>
      </dsp:nvSpPr>
      <dsp:spPr>
        <a:xfrm>
          <a:off x="2450813" y="2518108"/>
          <a:ext cx="1692532" cy="597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/>
            <a:t>Spol i seksualna pripadnost</a:t>
          </a:r>
          <a:endParaRPr lang="hr-HR" sz="1600" kern="1200"/>
        </a:p>
      </dsp:txBody>
      <dsp:txXfrm>
        <a:off x="2450813" y="2518108"/>
        <a:ext cx="1692532" cy="597364"/>
      </dsp:txXfrm>
    </dsp:sp>
    <dsp:sp modelId="{7F559D8F-EB75-4158-936E-84804F9239A2}">
      <dsp:nvSpPr>
        <dsp:cNvPr id="0" name=""/>
        <dsp:cNvSpPr/>
      </dsp:nvSpPr>
      <dsp:spPr>
        <a:xfrm>
          <a:off x="4709165" y="991510"/>
          <a:ext cx="1880591" cy="2212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2E983-B9BF-4BDB-A2B6-FE30AC0A0513}">
      <dsp:nvSpPr>
        <dsp:cNvPr id="0" name=""/>
        <dsp:cNvSpPr/>
      </dsp:nvSpPr>
      <dsp:spPr>
        <a:xfrm>
          <a:off x="4803195" y="1080008"/>
          <a:ext cx="1692532" cy="14380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5C5A4-E40C-4161-ACAC-F7E2FD6572EE}">
      <dsp:nvSpPr>
        <dsp:cNvPr id="0" name=""/>
        <dsp:cNvSpPr/>
      </dsp:nvSpPr>
      <dsp:spPr>
        <a:xfrm>
          <a:off x="4803195" y="2518108"/>
          <a:ext cx="1692532" cy="597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/>
            <a:t>Religija</a:t>
          </a:r>
          <a:endParaRPr lang="hr-HR" sz="1600" kern="1200"/>
        </a:p>
      </dsp:txBody>
      <dsp:txXfrm>
        <a:off x="4803195" y="2518108"/>
        <a:ext cx="1692532" cy="597364"/>
      </dsp:txXfrm>
    </dsp:sp>
    <dsp:sp modelId="{4B8A48DD-0ECB-4EDC-9528-6940169FC74F}">
      <dsp:nvSpPr>
        <dsp:cNvPr id="0" name=""/>
        <dsp:cNvSpPr/>
      </dsp:nvSpPr>
      <dsp:spPr>
        <a:xfrm>
          <a:off x="7061547" y="991510"/>
          <a:ext cx="1880591" cy="2212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F7B3-C983-430D-A8DF-B79A0CD7BF68}">
      <dsp:nvSpPr>
        <dsp:cNvPr id="0" name=""/>
        <dsp:cNvSpPr/>
      </dsp:nvSpPr>
      <dsp:spPr>
        <a:xfrm>
          <a:off x="7155577" y="1080008"/>
          <a:ext cx="1692532" cy="143809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269E8-9B39-4EF7-96E2-C6FD9A0D7FD4}">
      <dsp:nvSpPr>
        <dsp:cNvPr id="0" name=""/>
        <dsp:cNvSpPr/>
      </dsp:nvSpPr>
      <dsp:spPr>
        <a:xfrm>
          <a:off x="7155577" y="2518108"/>
          <a:ext cx="1692532" cy="597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i="0" kern="1200"/>
            <a:t>invaliditet</a:t>
          </a:r>
          <a:endParaRPr lang="hr-HR" sz="1600" kern="1200"/>
        </a:p>
      </dsp:txBody>
      <dsp:txXfrm>
        <a:off x="7155577" y="2518108"/>
        <a:ext cx="1692532" cy="5973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A4C2D-A874-4A2F-97AE-4E338A7EEB20}">
      <dsp:nvSpPr>
        <dsp:cNvPr id="0" name=""/>
        <dsp:cNvSpPr/>
      </dsp:nvSpPr>
      <dsp:spPr>
        <a:xfrm>
          <a:off x="6046" y="599337"/>
          <a:ext cx="2611677" cy="194956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CBBAB-ADFD-4F14-BAF8-11F21CDBC252}">
      <dsp:nvSpPr>
        <dsp:cNvPr id="0" name=""/>
        <dsp:cNvSpPr/>
      </dsp:nvSpPr>
      <dsp:spPr>
        <a:xfrm>
          <a:off x="6046" y="2548898"/>
          <a:ext cx="2611677" cy="83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predrasude</a:t>
          </a:r>
        </a:p>
      </dsp:txBody>
      <dsp:txXfrm>
        <a:off x="6046" y="2548898"/>
        <a:ext cx="1839209" cy="838311"/>
      </dsp:txXfrm>
    </dsp:sp>
    <dsp:sp modelId="{37E82683-5FC4-400E-8FF5-898F90DC91C9}">
      <dsp:nvSpPr>
        <dsp:cNvPr id="0" name=""/>
        <dsp:cNvSpPr/>
      </dsp:nvSpPr>
      <dsp:spPr>
        <a:xfrm>
          <a:off x="1919136" y="2682056"/>
          <a:ext cx="914086" cy="91408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2253E-F374-4A88-9819-ABFB82504E0B}">
      <dsp:nvSpPr>
        <dsp:cNvPr id="0" name=""/>
        <dsp:cNvSpPr/>
      </dsp:nvSpPr>
      <dsp:spPr>
        <a:xfrm>
          <a:off x="3059682" y="599337"/>
          <a:ext cx="2611677" cy="194956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rcRect/>
          <a:stretch>
            <a:fillRect l="-6000" r="-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12B2D-FF05-4D43-983E-19CA8A0E6809}">
      <dsp:nvSpPr>
        <dsp:cNvPr id="0" name=""/>
        <dsp:cNvSpPr/>
      </dsp:nvSpPr>
      <dsp:spPr>
        <a:xfrm>
          <a:off x="3059682" y="2548898"/>
          <a:ext cx="2611677" cy="83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Društvene norme</a:t>
          </a:r>
          <a:endParaRPr lang="hr-HR" sz="2200" kern="1200"/>
        </a:p>
      </dsp:txBody>
      <dsp:txXfrm>
        <a:off x="3059682" y="2548898"/>
        <a:ext cx="1839209" cy="838311"/>
      </dsp:txXfrm>
    </dsp:sp>
    <dsp:sp modelId="{C5940841-DAF3-4E63-9B53-75732046F453}">
      <dsp:nvSpPr>
        <dsp:cNvPr id="0" name=""/>
        <dsp:cNvSpPr/>
      </dsp:nvSpPr>
      <dsp:spPr>
        <a:xfrm>
          <a:off x="4972771" y="2682056"/>
          <a:ext cx="914086" cy="91408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30D76-33CE-47CF-A6F3-09D594F3711F}">
      <dsp:nvSpPr>
        <dsp:cNvPr id="0" name=""/>
        <dsp:cNvSpPr/>
      </dsp:nvSpPr>
      <dsp:spPr>
        <a:xfrm>
          <a:off x="6113317" y="599337"/>
          <a:ext cx="2611677" cy="194956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 t="-1000" b="-1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2E242-054D-413D-BF15-678E4D3E9C3E}">
      <dsp:nvSpPr>
        <dsp:cNvPr id="0" name=""/>
        <dsp:cNvSpPr/>
      </dsp:nvSpPr>
      <dsp:spPr>
        <a:xfrm>
          <a:off x="6113317" y="2548898"/>
          <a:ext cx="2611677" cy="83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konkurencija</a:t>
          </a:r>
          <a:endParaRPr lang="hr-HR" sz="2200" kern="1200"/>
        </a:p>
      </dsp:txBody>
      <dsp:txXfrm>
        <a:off x="6113317" y="2548898"/>
        <a:ext cx="1839209" cy="838311"/>
      </dsp:txXfrm>
    </dsp:sp>
    <dsp:sp modelId="{320ADFE3-03B0-4A75-A4B6-0AA80F4F35B0}">
      <dsp:nvSpPr>
        <dsp:cNvPr id="0" name=""/>
        <dsp:cNvSpPr/>
      </dsp:nvSpPr>
      <dsp:spPr>
        <a:xfrm>
          <a:off x="8026407" y="2682056"/>
          <a:ext cx="914086" cy="91408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7EF32-0AF5-47E1-93CF-7E79A05F0DAF}">
      <dsp:nvSpPr>
        <dsp:cNvPr id="0" name=""/>
        <dsp:cNvSpPr/>
      </dsp:nvSpPr>
      <dsp:spPr>
        <a:xfrm>
          <a:off x="1878" y="0"/>
          <a:ext cx="2922478" cy="4195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/>
            <a:t>Utjecaj na mentalno i fizičko zdravlje</a:t>
          </a:r>
          <a:endParaRPr lang="hr-HR" sz="2800" kern="1200"/>
        </a:p>
      </dsp:txBody>
      <dsp:txXfrm>
        <a:off x="1878" y="1678192"/>
        <a:ext cx="2922478" cy="1678192"/>
      </dsp:txXfrm>
    </dsp:sp>
    <dsp:sp modelId="{0C8B9C15-EA07-451A-B8AA-4246D58B43AD}">
      <dsp:nvSpPr>
        <dsp:cNvPr id="0" name=""/>
        <dsp:cNvSpPr/>
      </dsp:nvSpPr>
      <dsp:spPr>
        <a:xfrm>
          <a:off x="764570" y="251728"/>
          <a:ext cx="1397095" cy="139709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24D9A-944A-49D6-A153-4AB445E3A608}">
      <dsp:nvSpPr>
        <dsp:cNvPr id="0" name=""/>
        <dsp:cNvSpPr/>
      </dsp:nvSpPr>
      <dsp:spPr>
        <a:xfrm>
          <a:off x="3012031" y="0"/>
          <a:ext cx="2922478" cy="4195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/>
            <a:t>Socijalna isključenost</a:t>
          </a:r>
          <a:endParaRPr lang="hr-HR" sz="2800" kern="1200"/>
        </a:p>
      </dsp:txBody>
      <dsp:txXfrm>
        <a:off x="3012031" y="1678192"/>
        <a:ext cx="2922478" cy="1678192"/>
      </dsp:txXfrm>
    </dsp:sp>
    <dsp:sp modelId="{F3155122-DC5B-486F-AE3D-B63C09105CBB}">
      <dsp:nvSpPr>
        <dsp:cNvPr id="0" name=""/>
        <dsp:cNvSpPr/>
      </dsp:nvSpPr>
      <dsp:spPr>
        <a:xfrm>
          <a:off x="3774722" y="251728"/>
          <a:ext cx="1397095" cy="139709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67000" r="-6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458CA-E558-4834-95F9-DF14A128B2D2}">
      <dsp:nvSpPr>
        <dsp:cNvPr id="0" name=""/>
        <dsp:cNvSpPr/>
      </dsp:nvSpPr>
      <dsp:spPr>
        <a:xfrm>
          <a:off x="6022184" y="0"/>
          <a:ext cx="2922478" cy="4195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/>
            <a:t>Ekonomske posljedice</a:t>
          </a:r>
          <a:endParaRPr lang="hr-HR" sz="2800" kern="1200"/>
        </a:p>
      </dsp:txBody>
      <dsp:txXfrm>
        <a:off x="6022184" y="1678192"/>
        <a:ext cx="2922478" cy="1678192"/>
      </dsp:txXfrm>
    </dsp:sp>
    <dsp:sp modelId="{7BD87B65-A6F5-4ECE-BCCA-0B589B3CB06C}">
      <dsp:nvSpPr>
        <dsp:cNvPr id="0" name=""/>
        <dsp:cNvSpPr/>
      </dsp:nvSpPr>
      <dsp:spPr>
        <a:xfrm>
          <a:off x="6784875" y="251728"/>
          <a:ext cx="1397095" cy="1397095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14AE8-53CB-4B5B-8F28-454E5DE6A6F1}">
      <dsp:nvSpPr>
        <dsp:cNvPr id="0" name=""/>
        <dsp:cNvSpPr/>
      </dsp:nvSpPr>
      <dsp:spPr>
        <a:xfrm>
          <a:off x="357861" y="3356384"/>
          <a:ext cx="8230817" cy="62932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F3E79B1-1505-4E47-AFFD-437FBE0A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C11EB06-9661-4A20-B644-3C9350937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7201645" cy="110067"/>
          </a:xfrm>
        </p:spPr>
        <p:txBody>
          <a:bodyPr/>
          <a:lstStyle/>
          <a:p>
            <a:r>
              <a:rPr lang="hr-HR" dirty="0"/>
              <a:t>DISKRMINACIJA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50292F5-336A-4F19-8E10-9DE4A8C7DA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1690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4D22CC-2CE5-4F54-B10C-16253956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ŠTA JE DISKRIMINACIJA?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59AFB4-60A2-435B-B204-A0A7DAF90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 odvajat; praviti razliku između pojedinaca ili skupine ljudi na osnovu njihovih socijalnih, </a:t>
            </a:r>
            <a:r>
              <a:rPr lang="hr-HR" dirty="0" err="1"/>
              <a:t>etničnih</a:t>
            </a:r>
            <a:r>
              <a:rPr lang="hr-HR" dirty="0"/>
              <a:t>, vjerskih, rasnih, spolnih, starosnih ili drugih osobina.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36484B-56E1-4767-8A33-3C11D761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67" y="3078336"/>
            <a:ext cx="3810000" cy="37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017FB6-8CEF-4BEE-BA53-70174A41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POVIJEST DISKRIMINACIJE 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8357A52-9D1A-49C4-BDBA-316C19363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595925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91E7A9E9-CF0F-43DC-83A1-9C030CA901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902" y="1976718"/>
            <a:ext cx="1095685" cy="87654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9345A34-E041-478F-BEBE-1AFC0D8B5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868" y="2052918"/>
            <a:ext cx="1263699" cy="80034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7BC6163-06DB-4C85-A9BF-642C412C1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548" y="4284133"/>
            <a:ext cx="1178109" cy="7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3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95E6A9-5A64-4C7B-8B1A-47B0926E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OBLICI DISKRIMINACIJE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D3AE043-A729-4AA7-8D63-295ED9235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581557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021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1CC3B2-B521-4623-AB5E-05480EE8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UZROCI DISKRIMINACIJE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AD8E889-033F-414C-A885-EFAF1356C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321020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55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5192E9-DDD5-4F90-9403-A13FB97C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POSLJEDICE DISKRIMINACIJE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6D4667E8-FDC4-4B9E-8460-520B637C6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601654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56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12FC74-763C-42DD-B550-14C61E12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5043186B-D9BD-4626-B8FD-95382C5F6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733" y="0"/>
            <a:ext cx="12259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862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B62E09C71B94F8272E205D18C1F0D" ma:contentTypeVersion="14" ma:contentTypeDescription="Create a new document." ma:contentTypeScope="" ma:versionID="b72f488872b31e7786c9efc1a3ad0789">
  <xsd:schema xmlns:xsd="http://www.w3.org/2001/XMLSchema" xmlns:xs="http://www.w3.org/2001/XMLSchema" xmlns:p="http://schemas.microsoft.com/office/2006/metadata/properties" xmlns:ns3="bfb9954c-27d0-4de3-8d03-57a2a76f21e2" xmlns:ns4="2d419a1f-2c04-40ca-b377-aa0c3f43d28c" targetNamespace="http://schemas.microsoft.com/office/2006/metadata/properties" ma:root="true" ma:fieldsID="b73d06fb94c4662fb5f5a8eed5d23bbb" ns3:_="" ns4:_="">
    <xsd:import namespace="bfb9954c-27d0-4de3-8d03-57a2a76f21e2"/>
    <xsd:import namespace="2d419a1f-2c04-40ca-b377-aa0c3f43d2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b9954c-27d0-4de3-8d03-57a2a76f2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19a1f-2c04-40ca-b377-aa0c3f43d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fb9954c-27d0-4de3-8d03-57a2a76f21e2" xsi:nil="true"/>
  </documentManagement>
</p:properties>
</file>

<file path=customXml/itemProps1.xml><?xml version="1.0" encoding="utf-8"?>
<ds:datastoreItem xmlns:ds="http://schemas.openxmlformats.org/officeDocument/2006/customXml" ds:itemID="{D5520A59-7698-4242-9626-162A042982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b9954c-27d0-4de3-8d03-57a2a76f21e2"/>
    <ds:schemaRef ds:uri="2d419a1f-2c04-40ca-b377-aa0c3f43d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1993DB-55EB-49DC-AA24-46A09FED7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FD6FA-F925-4183-94EF-92ACAFD591D3}">
  <ds:schemaRefs>
    <ds:schemaRef ds:uri="http://schemas.microsoft.com/office/2006/documentManagement/types"/>
    <ds:schemaRef ds:uri="bfb9954c-27d0-4de3-8d03-57a2a76f21e2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d419a1f-2c04-40ca-b377-aa0c3f43d2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</TotalTime>
  <Words>143</Words>
  <Application>Microsoft Office PowerPoint</Application>
  <PresentationFormat>Široki zaslon</PresentationFormat>
  <Paragraphs>20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DISKRMINACIJA</vt:lpstr>
      <vt:lpstr>ŠTA JE DISKRIMINACIJA?</vt:lpstr>
      <vt:lpstr>POVIJEST DISKRIMINACIJE </vt:lpstr>
      <vt:lpstr>OBLICI DISKRIMINACIJE</vt:lpstr>
      <vt:lpstr>UZROCI DISKRIMINACIJE </vt:lpstr>
      <vt:lpstr>POSLJEDICE DISKRIMINACIJE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DISKRMINACIJA</dc:title>
  <dc:creator>korisnik</dc:creator>
  <cp:lastModifiedBy>korisnik</cp:lastModifiedBy>
  <cp:revision>6</cp:revision>
  <dcterms:created xsi:type="dcterms:W3CDTF">2024-10-25T06:04:49Z</dcterms:created>
  <dcterms:modified xsi:type="dcterms:W3CDTF">2024-10-25T07:11:25Z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0x010100BA8B62E09C71B94F8272E205D18C1F0D</vt:lpwstr>
  </property>
</Properties>
</file>