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DD1A84-EAE5-A243-903B-A0BF88E85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F1AA7C-D373-F64A-9326-E7A1C72F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371F17-59BC-E64B-98D8-749929F8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FA1E4B-EAC0-2E48-B9D2-3ACC36DB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8F5F26-63D5-3E4D-A9DE-0FA33145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126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7411C0-A232-6141-B124-E99FBB16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81EDC2-0ABC-4940-9120-5452AFA43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45718D-CE43-5441-84DD-147F03A1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0411B5-56E9-954E-8C74-A675FF73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71DC61-6EF3-BB44-A222-DC0D1E9F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68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BD0A0A5-FAA8-D043-8139-FA46589A1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65F3C9-1633-3342-B2C1-B516E39E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DBE455-BEC4-4E45-86CC-16BBBD2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D56DDFE-9E2A-3F42-845B-9719D48A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5FAD6A-2D26-0A48-830D-16C4AF60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75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2F00A-CA07-E94E-86F2-6BDB0C83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9F7925-5995-2447-BED1-9EAB75C2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1FC886-E536-5A4B-A1A6-213980AC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20AF14-BE29-7B43-8348-F788F212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5CECF4-C19E-2A47-AB7B-90ED0318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117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9A0863-7559-CB4B-A954-C58978BE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016E10-F7AA-9649-BDF4-DD308A8C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1E1F62-FB1A-0E45-9D64-2F0FD8BD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CBB113-7636-DE4A-BD09-4E622199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874A92-3C14-F146-A613-A871B7CB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386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2C5546-B7FC-E64D-8C2E-65568532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2B22F9-203B-C34D-B3CD-24ED34C0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DF4BD1-0D67-8A4D-9D94-01B0B246B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F57D30-DD3E-5949-A91A-60BE296D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398EED7-9525-A24C-903B-D6D7F3A3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75BD00-78D8-364F-9E92-FD769B05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563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970D8-559C-2343-AE46-98F5E736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ADB62F-DE8F-E948-B10E-31709163C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D6D959-048B-D045-8AFC-6FAE9BE8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5DEA417-9494-1341-9A11-CC4E70B63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14A1BF9-9C14-944E-90C6-AD6316C96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58AFD9D-9AC9-1F4D-8F91-8E2D84D3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80FBEA8-CAFD-0C4D-9CD9-2132D793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40026E6-5CB2-EF4D-A71F-529EABAC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9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708098-CCBF-794E-B058-87498484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B241D25-6E94-EF44-8D68-082DDFB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AE9E57B-7114-994E-916F-8C18B11B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3D6541F-CDE7-6347-A722-E369086B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086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DA2698-6CDA-8F40-AE97-2B054D2C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D5C5C8C-4511-4C48-A1E4-6FD621C4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B326489-84F1-CB4C-B8EF-A981A6E2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068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731EB8-B880-6C45-AE04-41BC253A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FB3725-8E3C-AF49-9B45-6946A0D6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B87887-79CA-044B-A286-E341D96BB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4378364-BD49-EA42-8E2F-9AA87EA6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953C7C-7656-584F-8510-A14A89FE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3581FA6-C0FF-E446-AC4F-C05B2928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812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007AB-0648-5E45-A8C9-B2512070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55088F6-4468-284F-85AF-C8A4ED318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B7E8987-2D2D-094D-9D21-66492209F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5EB0D9-6FAA-8842-A4A3-2966292B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4E77E5D-DED2-F448-9D37-6389521F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370EA47-8478-A140-A195-3BC7F431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350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B5D2FEE-7A4C-7F45-8174-9DA2DE38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FB3F6F-68F8-584F-9C24-2531C0C56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1807DB-3FD3-414E-9947-7C2D56A34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1E69-4C40-9E4A-BC24-B8728115C7C4}" type="datetimeFigureOut">
              <a:rPr lang="sr-Latn-RS" smtClean="0"/>
              <a:t>31.1.2021.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2894C9-8BE8-1046-99BB-403F678EB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3323C8-D885-594A-AA9A-8FABD2E69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EC12-5996-0148-A2DB-B18CB4126D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223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56B0C6B-4EDD-9F48-A359-DAC8065B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8E02695-51B9-854D-A1C4-A4C0EB5CE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i="1">
                <a:solidFill>
                  <a:srgbClr val="FFFFFF"/>
                </a:solidFill>
                <a:latin typeface="Felix Titling" panose="020F0502020204030204" pitchFamily="34" charset="0"/>
              </a:rPr>
              <a:t>Online nastava za vrijeme pandemije</a:t>
            </a:r>
            <a:endParaRPr lang="sr-Latn-RS" i="1">
              <a:solidFill>
                <a:srgbClr val="FFFFFF"/>
              </a:solidFill>
              <a:latin typeface="Felix Titling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3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D3C274-B6E7-FF43-A9BC-2F6BB990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" y="685729"/>
            <a:ext cx="4619621" cy="3843666"/>
          </a:xfrm>
        </p:spPr>
        <p:txBody>
          <a:bodyPr>
            <a:noAutofit/>
          </a:bodyPr>
          <a:lstStyle/>
          <a:p>
            <a:r>
              <a:rPr lang="hr-HR" sz="2100" b="0" i="0" u="none" strike="noStrike">
                <a:effectLst/>
              </a:rPr>
              <a:t>Nastava na daljinu, i to stjecajem nepredviđenih okolnosti, postala je našom svakodnevnicom. Ono što nam se dogodi a ne možemo promijeniti najbolje je prihvatiti, a potom i prilagoditi se. Isto nekima može biti frustrirajuće, dok će ga drugi prepoznati kao priliku.</a:t>
            </a:r>
          </a:p>
          <a:p>
            <a:r>
              <a:rPr lang="hr-HR" sz="2100" b="0" i="0">
                <a:effectLst/>
                <a:latin typeface=".SFUI-Regular"/>
              </a:rPr>
              <a:t>Pandemija je širenje infekcijske bolesti u širokim regijama globalnih razmjera. Jedna od posljedica pandemije je i karantena, tj.mjera kojom se sprečava širenje zarazne bolesti putem izolacije oboljelih ili inficiranih od ostalih zdravih osoba.Danas živimo u doba digitalne revolucije obilježeno pandemijom korona virusa. U vremenu privremene, ograničene izolacije.</a:t>
            </a:r>
            <a:endParaRPr lang="hr-HR" sz="2100">
              <a:effectLst/>
              <a:latin typeface=".AppleSystemUIFont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A979E3D3-3448-5348-BD21-8615B3813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r="3123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667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7412DD-8463-FE46-A75B-C74EF7F2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>
                <a:latin typeface="Felix Titling" pitchFamily="82" charset="0"/>
              </a:rPr>
              <a:t>Prednosti nastave na daljinu</a:t>
            </a:r>
            <a:endParaRPr lang="sr-Latn-RS">
              <a:latin typeface="Felix Titling" pitchFamily="8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9341C8-FD4F-774F-B1C4-964AF413F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hr-HR" sz="2000"/>
              <a:t>manja mogućnost zaraze</a:t>
            </a:r>
          </a:p>
          <a:p>
            <a:r>
              <a:rPr lang="hr-HR" sz="2000" b="0" i="0" u="none" strike="noStrike">
                <a:effectLst/>
              </a:rPr>
              <a:t> komunikacija sa profesorom je individualizirana putem chat opcija</a:t>
            </a:r>
          </a:p>
          <a:p>
            <a:r>
              <a:rPr lang="hr-HR" sz="2000" b="0" i="0" u="none" strike="noStrike">
                <a:effectLst/>
              </a:rPr>
              <a:t>ušteda sredstava namijenjenih školovanju</a:t>
            </a:r>
          </a:p>
          <a:p>
            <a:r>
              <a:rPr lang="hr-HR" sz="2000" b="0" i="0" u="none" strike="noStrike">
                <a:effectLst/>
              </a:rPr>
              <a:t>izgradnja osobnosti temeljenoj na samodisciplini</a:t>
            </a:r>
            <a:endParaRPr lang="sr-Latn-RS" sz="200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00F7F431-7DC5-714A-B967-0BAA96B3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8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68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1B7AF6-C6E3-814D-89F7-685175F9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>
                <a:latin typeface="Felix Titling" pitchFamily="82" charset="0"/>
              </a:rPr>
              <a:t>Nedostaci nastave na daljinu</a:t>
            </a:r>
            <a:endParaRPr lang="sr-Latn-RS">
              <a:latin typeface="Felix Titling" pitchFamily="8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7DD205-041F-C54C-A0B9-03E162F1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69301" cy="4163337"/>
          </a:xfrm>
        </p:spPr>
        <p:txBody>
          <a:bodyPr>
            <a:normAutofit/>
          </a:bodyPr>
          <a:lstStyle/>
          <a:p>
            <a:r>
              <a:rPr lang="hr-HR" sz="1600" b="0" i="0" u="none" strike="noStrike">
                <a:effectLst/>
              </a:rPr>
              <a:t>manjak motivacije</a:t>
            </a:r>
          </a:p>
          <a:p>
            <a:r>
              <a:rPr lang="hr-HR" sz="1600" b="0" i="0" u="none" strike="noStrike">
                <a:effectLst/>
              </a:rPr>
              <a:t>gubitak komunikacijskih vještina</a:t>
            </a:r>
          </a:p>
          <a:p>
            <a:pPr fontAlgn="base"/>
            <a:r>
              <a:rPr lang="hr-HR" sz="1600" b="0" i="0" u="none" strike="noStrike">
                <a:effectLst/>
              </a:rPr>
              <a:t>Za vrijeme online nastave uobičajeno je da vlada neka </a:t>
            </a:r>
            <a:r>
              <a:rPr lang="hr-HR" sz="1600" i="0" u="none" strike="noStrike">
                <a:effectLst/>
              </a:rPr>
              <a:t>opuštenija a</a:t>
            </a:r>
            <a:r>
              <a:rPr lang="hr-HR" sz="1600"/>
              <a:t>tmosfera</a:t>
            </a:r>
            <a:r>
              <a:rPr lang="hr-HR" sz="1600" b="0" i="0" u="none" strike="noStrike">
                <a:effectLst/>
              </a:rPr>
              <a:t>. Nitko te neće opominjati što si na mobitelu, što ne pratiš i slično. Međutim, upravo to može biti i prednost i mana online nastave .Naime, baš zato što studente nitko „ne tjera“ da budu na nastavi i još k tomu da budu aktivni, mnogi se mogu vrlo lako ulijeniti. Ako se pak previše ulijeniš, puno toga ćeš kasnije </a:t>
            </a:r>
            <a:r>
              <a:rPr lang="hr-HR" sz="1600"/>
              <a:t>morati nadoknađivati.</a:t>
            </a:r>
          </a:p>
          <a:p>
            <a:pPr fontAlgn="base"/>
            <a:r>
              <a:rPr lang="hr-HR" sz="1600" b="0" i="0" u="none" strike="noStrike">
                <a:effectLst/>
              </a:rPr>
              <a:t>E-učenje zahtijeva od korisnika određena znanja i vještine kako bi se mogli njime koristiti. Bez određene računalne pismenosti, gradivo integrirano u sklopu elektroničkog sustava učenja postaje potpuno beskorisno. Osim tih znanja, za provođenje e-nastave bitno je i da svaki od korisnika ima za to određenu opremu.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8C0E735-871D-8340-826C-268897FED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" b="-1"/>
          <a:stretch/>
        </p:blipFill>
        <p:spPr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452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88FCB1-B1DC-984D-A02F-94E4D877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hr-HR" sz="3100">
                <a:latin typeface="Felix Titling" pitchFamily="82" charset="0"/>
              </a:rPr>
              <a:t>Savjeti za lakšu prilagodbu i prevladavanje nastave na daljinu</a:t>
            </a:r>
            <a:endParaRPr lang="sr-Latn-RS" sz="3100">
              <a:latin typeface="Felix Titling" pitchFamily="82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0796136-9B24-9743-8A10-1A84BBF2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r="-1" b="1767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51279A-540A-8643-B227-E409FEF4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hr-HR" sz="2000"/>
              <a:t>Odredi koji je tvoj tip učenja</a:t>
            </a:r>
          </a:p>
          <a:p>
            <a:r>
              <a:rPr lang="hr-HR" sz="2000"/>
              <a:t>Stvorite svoje radno okruženje</a:t>
            </a:r>
          </a:p>
          <a:p>
            <a:r>
              <a:rPr lang="hr-HR" sz="2000"/>
              <a:t>Tretirajte nastavu na daljinu kao posao</a:t>
            </a:r>
          </a:p>
          <a:p>
            <a:r>
              <a:rPr lang="hr-HR" sz="2000"/>
              <a:t>Organizirajte raspored</a:t>
            </a:r>
          </a:p>
          <a:p>
            <a:r>
              <a:rPr lang="hr-HR" sz="2000"/>
              <a:t>Uklonite distrakcije</a:t>
            </a:r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1092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9AD46E5-873B-9946-8BD6-F96C3E00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524" y="1112816"/>
            <a:ext cx="10515600" cy="463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i="1" dirty="0">
                <a:latin typeface="Felix Titling" pitchFamily="82" charset="0"/>
              </a:rPr>
              <a:t>HVALA NA PAŽNJI!</a:t>
            </a:r>
          </a:p>
          <a:p>
            <a:pPr marL="0" indent="0">
              <a:buNone/>
            </a:pPr>
            <a:endParaRPr lang="hr-HR" sz="4500" i="1" dirty="0">
              <a:latin typeface="Felix Titling" pitchFamily="82" charset="0"/>
            </a:endParaRPr>
          </a:p>
          <a:p>
            <a:pPr marL="0" indent="0">
              <a:buNone/>
            </a:pPr>
            <a:endParaRPr lang="hr-HR" sz="4500" i="1" dirty="0">
              <a:latin typeface="Felix Titling" pitchFamily="82" charset="0"/>
            </a:endParaRPr>
          </a:p>
          <a:p>
            <a:pPr marL="0" indent="0">
              <a:buNone/>
            </a:pPr>
            <a:endParaRPr lang="hr-HR" sz="4500" i="1" dirty="0">
              <a:latin typeface="Felix Titling" pitchFamily="82" charset="0"/>
            </a:endParaRPr>
          </a:p>
          <a:p>
            <a:pPr marL="0" indent="0">
              <a:buNone/>
            </a:pPr>
            <a:endParaRPr lang="hr-HR" sz="4500" i="1" dirty="0">
              <a:latin typeface="Felix Titling" pitchFamily="82" charset="0"/>
            </a:endParaRPr>
          </a:p>
          <a:p>
            <a:pPr marL="0" indent="0">
              <a:buNone/>
            </a:pPr>
            <a:r>
              <a:rPr lang="hr-HR" sz="3000" i="1" dirty="0">
                <a:latin typeface="Cambria" panose="020F0502020204030204" pitchFamily="34" charset="0"/>
              </a:rPr>
              <a:t>Anamarija </a:t>
            </a:r>
            <a:r>
              <a:rPr lang="hr-HR" sz="3000" i="1" dirty="0" err="1" smtClean="0">
                <a:latin typeface="Cambria" panose="020F0502020204030204" pitchFamily="34" charset="0"/>
              </a:rPr>
              <a:t>Maleš</a:t>
            </a:r>
            <a:r>
              <a:rPr lang="hr-HR" sz="3000" i="1" dirty="0" smtClean="0">
                <a:latin typeface="Cambria" panose="020F0502020204030204" pitchFamily="34" charset="0"/>
              </a:rPr>
              <a:t> i Valentina Pelja, 4.n</a:t>
            </a:r>
            <a:endParaRPr lang="hr-HR" sz="3000" i="1" dirty="0">
              <a:latin typeface="Cambria" panose="020F0502020204030204" pitchFamily="34" charset="0"/>
            </a:endParaRPr>
          </a:p>
          <a:p>
            <a:pPr marL="0" indent="0">
              <a:buNone/>
            </a:pPr>
            <a:endParaRPr lang="hr-HR" sz="2700" dirty="0">
              <a:latin typeface="Century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64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Široki zaslon</PresentationFormat>
  <Paragraphs>25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5" baseType="lpstr">
      <vt:lpstr>.AppleSystemUIFont</vt:lpstr>
      <vt:lpstr>.SFUI-Regular</vt:lpstr>
      <vt:lpstr>Arial</vt:lpstr>
      <vt:lpstr>Calibri</vt:lpstr>
      <vt:lpstr>Calibri Light</vt:lpstr>
      <vt:lpstr>Cambria</vt:lpstr>
      <vt:lpstr>Century</vt:lpstr>
      <vt:lpstr>Felix Titling</vt:lpstr>
      <vt:lpstr>Tema sustava Office</vt:lpstr>
      <vt:lpstr>Online nastava za vrijeme pandemije</vt:lpstr>
      <vt:lpstr>PowerPoint prezentacija</vt:lpstr>
      <vt:lpstr>Prednosti nastave na daljinu</vt:lpstr>
      <vt:lpstr>Nedostaci nastave na daljinu</vt:lpstr>
      <vt:lpstr>Savjeti za lakšu prilagodbu i prevladavanje nastave na daljinu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nastava za vrijeme pandemije</dc:title>
  <dc:creator>Valentina Pelja</dc:creator>
  <cp:lastModifiedBy>Windows korisnik</cp:lastModifiedBy>
  <cp:revision>3</cp:revision>
  <dcterms:created xsi:type="dcterms:W3CDTF">2021-01-28T16:14:29Z</dcterms:created>
  <dcterms:modified xsi:type="dcterms:W3CDTF">2021-01-31T17:31:04Z</dcterms:modified>
</cp:coreProperties>
</file>